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7" r:id="rId3"/>
    <p:sldMasterId id="2147483713" r:id="rId4"/>
  </p:sldMasterIdLst>
  <p:notesMasterIdLst>
    <p:notesMasterId r:id="rId40"/>
  </p:notesMasterIdLst>
  <p:sldIdLst>
    <p:sldId id="275" r:id="rId5"/>
    <p:sldId id="350" r:id="rId6"/>
    <p:sldId id="351" r:id="rId7"/>
    <p:sldId id="354" r:id="rId8"/>
    <p:sldId id="333" r:id="rId9"/>
    <p:sldId id="322" r:id="rId10"/>
    <p:sldId id="356" r:id="rId11"/>
    <p:sldId id="348" r:id="rId12"/>
    <p:sldId id="349" r:id="rId13"/>
    <p:sldId id="345" r:id="rId14"/>
    <p:sldId id="344" r:id="rId15"/>
    <p:sldId id="323" r:id="rId16"/>
    <p:sldId id="329" r:id="rId17"/>
    <p:sldId id="357" r:id="rId18"/>
    <p:sldId id="355" r:id="rId19"/>
    <p:sldId id="363" r:id="rId20"/>
    <p:sldId id="360" r:id="rId21"/>
    <p:sldId id="359" r:id="rId22"/>
    <p:sldId id="361" r:id="rId23"/>
    <p:sldId id="362" r:id="rId24"/>
    <p:sldId id="364" r:id="rId25"/>
    <p:sldId id="334" r:id="rId26"/>
    <p:sldId id="335" r:id="rId27"/>
    <p:sldId id="331" r:id="rId28"/>
    <p:sldId id="337" r:id="rId29"/>
    <p:sldId id="338" r:id="rId30"/>
    <p:sldId id="339" r:id="rId31"/>
    <p:sldId id="340" r:id="rId32"/>
    <p:sldId id="328" r:id="rId33"/>
    <p:sldId id="352" r:id="rId34"/>
    <p:sldId id="319" r:id="rId35"/>
    <p:sldId id="299" r:id="rId36"/>
    <p:sldId id="301" r:id="rId37"/>
    <p:sldId id="353" r:id="rId38"/>
    <p:sldId id="29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C431"/>
    <a:srgbClr val="717171"/>
    <a:srgbClr val="BFBFBF"/>
    <a:srgbClr val="00A0D9"/>
    <a:srgbClr val="00A9D9"/>
    <a:srgbClr val="000000"/>
    <a:srgbClr val="00A0EB"/>
    <a:srgbClr val="00A6EB"/>
    <a:srgbClr val="007BEB"/>
    <a:srgbClr val="00B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63" autoAdjust="0"/>
  </p:normalViewPr>
  <p:slideViewPr>
    <p:cSldViewPr>
      <p:cViewPr>
        <p:scale>
          <a:sx n="121" d="100"/>
          <a:sy n="121" d="100"/>
        </p:scale>
        <p:origin x="-1992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Structured Data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Volume</c:v>
                </c:pt>
                <c:pt idx="1">
                  <c:v>Analysis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30.0</c:v>
                </c:pt>
                <c:pt idx="1">
                  <c:v>90.0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Unstructured Data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Volume</c:v>
                </c:pt>
                <c:pt idx="1">
                  <c:v>Analysis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1816488"/>
        <c:axId val="-2079281032"/>
      </c:barChart>
      <c:catAx>
        <c:axId val="-20618164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9281032"/>
        <c:crosses val="autoZero"/>
        <c:auto val="1"/>
        <c:lblAlgn val="ctr"/>
        <c:lblOffset val="100"/>
        <c:noMultiLvlLbl val="0"/>
      </c:catAx>
      <c:valAx>
        <c:axId val="-20792810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61816488"/>
        <c:crosses val="autoZero"/>
        <c:crossBetween val="between"/>
        <c:majorUnit val="20.0"/>
      </c:valAx>
    </c:plotArea>
    <c:legend>
      <c:legendPos val="b"/>
      <c:layout>
        <c:manualLayout>
          <c:xMode val="edge"/>
          <c:yMode val="edge"/>
          <c:x val="0.291480711137523"/>
          <c:y val="0.91564887722368"/>
          <c:w val="0.489365621750111"/>
          <c:h val="0.084351122776319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41229-2E1F-8246-AE28-711A4455491A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81276-018C-0840-BE4B-156EF6384125}">
      <dgm:prSet phldrT="[Text]" custT="1"/>
      <dgm:spPr/>
      <dgm:t>
        <a:bodyPr/>
        <a:lstStyle/>
        <a:p>
          <a:r>
            <a:rPr lang="en-US" sz="1800" dirty="0" smtClean="0"/>
            <a:t>Text and Sentiment Analysis</a:t>
          </a:r>
          <a:endParaRPr lang="en-US" sz="1800" dirty="0"/>
        </a:p>
      </dgm:t>
    </dgm:pt>
    <dgm:pt modelId="{7F72D8DB-A066-944B-872C-D632C8696261}" type="parTrans" cxnId="{FB6A1FDE-FB2D-EE4F-AD58-B8D5EA53EFA4}">
      <dgm:prSet/>
      <dgm:spPr/>
      <dgm:t>
        <a:bodyPr/>
        <a:lstStyle/>
        <a:p>
          <a:endParaRPr lang="en-US"/>
        </a:p>
      </dgm:t>
    </dgm:pt>
    <dgm:pt modelId="{86EFAFE6-C50E-5F4A-A8AD-80635D7F5810}" type="sibTrans" cxnId="{FB6A1FDE-FB2D-EE4F-AD58-B8D5EA53EFA4}">
      <dgm:prSet/>
      <dgm:spPr/>
      <dgm:t>
        <a:bodyPr/>
        <a:lstStyle/>
        <a:p>
          <a:endParaRPr lang="en-US"/>
        </a:p>
      </dgm:t>
    </dgm:pt>
    <dgm:pt modelId="{D52F6A22-7C43-E640-94BD-54072D090090}">
      <dgm:prSet phldrT="[Text]" custT="1"/>
      <dgm:spPr/>
      <dgm:t>
        <a:bodyPr/>
        <a:lstStyle/>
        <a:p>
          <a:r>
            <a:rPr lang="en-US" sz="1800" dirty="0" smtClean="0"/>
            <a:t>Text Processing</a:t>
          </a:r>
          <a:endParaRPr lang="en-US" sz="1800" dirty="0"/>
        </a:p>
      </dgm:t>
    </dgm:pt>
    <dgm:pt modelId="{A6FF7D24-C09C-2E40-AF72-481F96E3C074}" type="parTrans" cxnId="{F3507CBB-6685-DF4B-A234-B51A186429D8}">
      <dgm:prSet/>
      <dgm:spPr/>
      <dgm:t>
        <a:bodyPr/>
        <a:lstStyle/>
        <a:p>
          <a:endParaRPr lang="en-US"/>
        </a:p>
      </dgm:t>
    </dgm:pt>
    <dgm:pt modelId="{0A6ABBD0-7923-7743-8490-62AAEA32B163}" type="sibTrans" cxnId="{F3507CBB-6685-DF4B-A234-B51A186429D8}">
      <dgm:prSet/>
      <dgm:spPr/>
      <dgm:t>
        <a:bodyPr/>
        <a:lstStyle/>
        <a:p>
          <a:endParaRPr lang="en-US"/>
        </a:p>
      </dgm:t>
    </dgm:pt>
    <dgm:pt modelId="{B2819C7B-AEDA-F842-BD38-16EBEE678506}">
      <dgm:prSet phldrT="[Text]" custT="1"/>
      <dgm:spPr/>
      <dgm:t>
        <a:bodyPr/>
        <a:lstStyle/>
        <a:p>
          <a:r>
            <a:rPr lang="en-US" sz="1800" dirty="0" smtClean="0"/>
            <a:t>Listening /Sentiment Analysis</a:t>
          </a:r>
          <a:endParaRPr lang="en-US" sz="1800" dirty="0"/>
        </a:p>
      </dgm:t>
    </dgm:pt>
    <dgm:pt modelId="{89C2FA31-9596-494E-8CF4-1AB4E7B7F6C2}" type="parTrans" cxnId="{6856BE5C-167A-9C46-94F4-9D0D5E1F783E}">
      <dgm:prSet/>
      <dgm:spPr/>
      <dgm:t>
        <a:bodyPr/>
        <a:lstStyle/>
        <a:p>
          <a:endParaRPr lang="en-US"/>
        </a:p>
      </dgm:t>
    </dgm:pt>
    <dgm:pt modelId="{93955362-F32A-3840-ADA7-9F2A9F982771}" type="sibTrans" cxnId="{6856BE5C-167A-9C46-94F4-9D0D5E1F783E}">
      <dgm:prSet/>
      <dgm:spPr/>
      <dgm:t>
        <a:bodyPr/>
        <a:lstStyle/>
        <a:p>
          <a:endParaRPr lang="en-US"/>
        </a:p>
      </dgm:t>
    </dgm:pt>
    <dgm:pt modelId="{04F539BC-F9A5-B24C-A268-D0E1B7394A12}">
      <dgm:prSet phldrT="[Text]" custT="1"/>
      <dgm:spPr/>
      <dgm:t>
        <a:bodyPr/>
        <a:lstStyle/>
        <a:p>
          <a:r>
            <a:rPr lang="en-US" sz="1800" dirty="0" smtClean="0"/>
            <a:t>Semantic Web 3.0 / Knowledge Mgmt.</a:t>
          </a:r>
          <a:endParaRPr lang="en-US" sz="1800" dirty="0"/>
        </a:p>
      </dgm:t>
    </dgm:pt>
    <dgm:pt modelId="{7A512C7B-EE08-2B4F-A60D-684A8F1D32BC}" type="parTrans" cxnId="{A4547F87-3BDA-6949-B30F-F9039549CFA0}">
      <dgm:prSet/>
      <dgm:spPr/>
      <dgm:t>
        <a:bodyPr/>
        <a:lstStyle/>
        <a:p>
          <a:endParaRPr lang="en-US"/>
        </a:p>
      </dgm:t>
    </dgm:pt>
    <dgm:pt modelId="{412EBAE9-85D8-7C45-915F-D33B580924A6}" type="sibTrans" cxnId="{A4547F87-3BDA-6949-B30F-F9039549CFA0}">
      <dgm:prSet/>
      <dgm:spPr/>
      <dgm:t>
        <a:bodyPr/>
        <a:lstStyle/>
        <a:p>
          <a:endParaRPr lang="en-US"/>
        </a:p>
      </dgm:t>
    </dgm:pt>
    <dgm:pt modelId="{AD9EFB79-D8E4-FB47-86D7-5425CF8C9645}">
      <dgm:prSet phldrT="[Text]" custT="1"/>
      <dgm:spPr/>
      <dgm:t>
        <a:bodyPr/>
        <a:lstStyle/>
        <a:p>
          <a:r>
            <a:rPr lang="en-US" sz="1800" dirty="0" smtClean="0"/>
            <a:t>Search</a:t>
          </a:r>
          <a:endParaRPr lang="en-US" sz="1800" dirty="0"/>
        </a:p>
      </dgm:t>
    </dgm:pt>
    <dgm:pt modelId="{83C4BAF0-1B0A-4A42-87A4-B0BF6EB60C3C}" type="parTrans" cxnId="{9F5BBC74-5AA4-AE46-899C-CDC2F2E7B81E}">
      <dgm:prSet/>
      <dgm:spPr/>
      <dgm:t>
        <a:bodyPr/>
        <a:lstStyle/>
        <a:p>
          <a:endParaRPr lang="en-US"/>
        </a:p>
      </dgm:t>
    </dgm:pt>
    <dgm:pt modelId="{9A32B2F5-6849-B34F-B7BF-6930821D4E3B}" type="sibTrans" cxnId="{9F5BBC74-5AA4-AE46-899C-CDC2F2E7B81E}">
      <dgm:prSet/>
      <dgm:spPr/>
      <dgm:t>
        <a:bodyPr/>
        <a:lstStyle/>
        <a:p>
          <a:endParaRPr lang="en-US"/>
        </a:p>
      </dgm:t>
    </dgm:pt>
    <dgm:pt modelId="{67863BFA-89F6-D441-9C1A-C0C05429E7DE}" type="pres">
      <dgm:prSet presAssocID="{43541229-2E1F-8246-AE28-711A4455491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A97BE5-3B79-954E-A5EF-FCE0F6AE205A}" type="pres">
      <dgm:prSet presAssocID="{E6981276-018C-0840-BE4B-156EF6384125}" presName="centerShape" presStyleLbl="node0" presStyleIdx="0" presStyleCnt="1" custScaleX="98470" custScaleY="98470" custLinFactNeighborX="-7388" custLinFactNeighborY="-386"/>
      <dgm:spPr/>
      <dgm:t>
        <a:bodyPr/>
        <a:lstStyle/>
        <a:p>
          <a:endParaRPr lang="en-US"/>
        </a:p>
      </dgm:t>
    </dgm:pt>
    <dgm:pt modelId="{62EB49E6-FCB0-B249-ACD8-CC3269C1263A}" type="pres">
      <dgm:prSet presAssocID="{A6FF7D24-C09C-2E40-AF72-481F96E3C074}" presName="Name9" presStyleLbl="parChTrans1D2" presStyleIdx="0" presStyleCnt="4"/>
      <dgm:spPr/>
      <dgm:t>
        <a:bodyPr/>
        <a:lstStyle/>
        <a:p>
          <a:endParaRPr lang="en-US"/>
        </a:p>
      </dgm:t>
    </dgm:pt>
    <dgm:pt modelId="{F76C8A50-51D3-604B-A869-B4E32C64E5C6}" type="pres">
      <dgm:prSet presAssocID="{A6FF7D24-C09C-2E40-AF72-481F96E3C074}" presName="connTx" presStyleLbl="parChTrans1D2" presStyleIdx="0" presStyleCnt="4"/>
      <dgm:spPr/>
      <dgm:t>
        <a:bodyPr/>
        <a:lstStyle/>
        <a:p>
          <a:endParaRPr lang="en-US"/>
        </a:p>
      </dgm:t>
    </dgm:pt>
    <dgm:pt modelId="{6468B8EF-F76D-824E-A778-4698FFC62412}" type="pres">
      <dgm:prSet presAssocID="{D52F6A22-7C43-E640-94BD-54072D090090}" presName="node" presStyleLbl="node1" presStyleIdx="0" presStyleCnt="4" custRadScaleRad="102171" custRadScaleInc="-187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BB65A-D34D-DD4C-A5D5-59EE404E3305}" type="pres">
      <dgm:prSet presAssocID="{89C2FA31-9596-494E-8CF4-1AB4E7B7F6C2}" presName="Name9" presStyleLbl="parChTrans1D2" presStyleIdx="1" presStyleCnt="4"/>
      <dgm:spPr/>
      <dgm:t>
        <a:bodyPr/>
        <a:lstStyle/>
        <a:p>
          <a:endParaRPr lang="en-US"/>
        </a:p>
      </dgm:t>
    </dgm:pt>
    <dgm:pt modelId="{7BE8288D-BD4A-BB47-86EC-F4764874555D}" type="pres">
      <dgm:prSet presAssocID="{89C2FA31-9596-494E-8CF4-1AB4E7B7F6C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0DE2E465-F49D-5C47-B2FC-689652B07078}" type="pres">
      <dgm:prSet presAssocID="{B2819C7B-AEDA-F842-BD38-16EBEE678506}" presName="node" presStyleLbl="node1" presStyleIdx="1" presStyleCnt="4" custRadScaleRad="121714" custRadScaleInc="-3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911DE-49C0-F946-AF98-48DDF158AE72}" type="pres">
      <dgm:prSet presAssocID="{7A512C7B-EE08-2B4F-A60D-684A8F1D32BC}" presName="Name9" presStyleLbl="parChTrans1D2" presStyleIdx="2" presStyleCnt="4"/>
      <dgm:spPr/>
      <dgm:t>
        <a:bodyPr/>
        <a:lstStyle/>
        <a:p>
          <a:endParaRPr lang="en-US"/>
        </a:p>
      </dgm:t>
    </dgm:pt>
    <dgm:pt modelId="{1F127D8E-D254-1140-AB0A-AE796E05E04C}" type="pres">
      <dgm:prSet presAssocID="{7A512C7B-EE08-2B4F-A60D-684A8F1D32BC}" presName="connTx" presStyleLbl="parChTrans1D2" presStyleIdx="2" presStyleCnt="4"/>
      <dgm:spPr/>
      <dgm:t>
        <a:bodyPr/>
        <a:lstStyle/>
        <a:p>
          <a:endParaRPr lang="en-US"/>
        </a:p>
      </dgm:t>
    </dgm:pt>
    <dgm:pt modelId="{8B584D9C-3E8A-4D4A-88B5-7E79A7A4385F}" type="pres">
      <dgm:prSet presAssocID="{04F539BC-F9A5-B24C-A268-D0E1B7394A12}" presName="node" presStyleLbl="node1" presStyleIdx="2" presStyleCnt="4" custRadScaleRad="100868" custRadScaleInc="191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38299-71EE-4344-A5B9-19F185377676}" type="pres">
      <dgm:prSet presAssocID="{83C4BAF0-1B0A-4A42-87A4-B0BF6EB60C3C}" presName="Name9" presStyleLbl="parChTrans1D2" presStyleIdx="3" presStyleCnt="4"/>
      <dgm:spPr/>
      <dgm:t>
        <a:bodyPr/>
        <a:lstStyle/>
        <a:p>
          <a:endParaRPr lang="en-US"/>
        </a:p>
      </dgm:t>
    </dgm:pt>
    <dgm:pt modelId="{1DAA58E8-B80C-1B45-B83B-01ADED64DB05}" type="pres">
      <dgm:prSet presAssocID="{83C4BAF0-1B0A-4A42-87A4-B0BF6EB60C3C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416530B-AF9E-B241-BDA4-0360045AC97E}" type="pres">
      <dgm:prSet presAssocID="{AD9EFB79-D8E4-FB47-86D7-5425CF8C9645}" presName="node" presStyleLbl="node1" presStyleIdx="3" presStyleCnt="4" custRadScaleRad="149502" custRadScaleInc="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952DD8-5C3A-A643-B592-15FD247EFFF2}" type="presOf" srcId="{89C2FA31-9596-494E-8CF4-1AB4E7B7F6C2}" destId="{7BE8288D-BD4A-BB47-86EC-F4764874555D}" srcOrd="1" destOrd="0" presId="urn:microsoft.com/office/officeart/2005/8/layout/radial1"/>
    <dgm:cxn modelId="{0A864B26-E508-574A-9C6D-4307EA0FD999}" type="presOf" srcId="{A6FF7D24-C09C-2E40-AF72-481F96E3C074}" destId="{62EB49E6-FCB0-B249-ACD8-CC3269C1263A}" srcOrd="0" destOrd="0" presId="urn:microsoft.com/office/officeart/2005/8/layout/radial1"/>
    <dgm:cxn modelId="{65EEA107-4AD7-D04C-9E63-CC1B5636D532}" type="presOf" srcId="{89C2FA31-9596-494E-8CF4-1AB4E7B7F6C2}" destId="{439BB65A-D34D-DD4C-A5D5-59EE404E3305}" srcOrd="0" destOrd="0" presId="urn:microsoft.com/office/officeart/2005/8/layout/radial1"/>
    <dgm:cxn modelId="{AA83CCD6-4D7A-9148-B43F-2A12D92C5CF1}" type="presOf" srcId="{B2819C7B-AEDA-F842-BD38-16EBEE678506}" destId="{0DE2E465-F49D-5C47-B2FC-689652B07078}" srcOrd="0" destOrd="0" presId="urn:microsoft.com/office/officeart/2005/8/layout/radial1"/>
    <dgm:cxn modelId="{71096AB3-559C-0242-A088-1F8734ED35E5}" type="presOf" srcId="{7A512C7B-EE08-2B4F-A60D-684A8F1D32BC}" destId="{108911DE-49C0-F946-AF98-48DDF158AE72}" srcOrd="0" destOrd="0" presId="urn:microsoft.com/office/officeart/2005/8/layout/radial1"/>
    <dgm:cxn modelId="{C59DF26D-DC16-C047-A25C-20D90D11DFEB}" type="presOf" srcId="{E6981276-018C-0840-BE4B-156EF6384125}" destId="{A8A97BE5-3B79-954E-A5EF-FCE0F6AE205A}" srcOrd="0" destOrd="0" presId="urn:microsoft.com/office/officeart/2005/8/layout/radial1"/>
    <dgm:cxn modelId="{102C0616-A76B-904F-893E-97BE424BCB71}" type="presOf" srcId="{AD9EFB79-D8E4-FB47-86D7-5425CF8C9645}" destId="{C416530B-AF9E-B241-BDA4-0360045AC97E}" srcOrd="0" destOrd="0" presId="urn:microsoft.com/office/officeart/2005/8/layout/radial1"/>
    <dgm:cxn modelId="{6F1BAFC9-2E84-DA4F-BFEE-FBB1D760FEA0}" type="presOf" srcId="{83C4BAF0-1B0A-4A42-87A4-B0BF6EB60C3C}" destId="{DD238299-71EE-4344-A5B9-19F185377676}" srcOrd="0" destOrd="0" presId="urn:microsoft.com/office/officeart/2005/8/layout/radial1"/>
    <dgm:cxn modelId="{A4547F87-3BDA-6949-B30F-F9039549CFA0}" srcId="{E6981276-018C-0840-BE4B-156EF6384125}" destId="{04F539BC-F9A5-B24C-A268-D0E1B7394A12}" srcOrd="2" destOrd="0" parTransId="{7A512C7B-EE08-2B4F-A60D-684A8F1D32BC}" sibTransId="{412EBAE9-85D8-7C45-915F-D33B580924A6}"/>
    <dgm:cxn modelId="{4E6ED172-2730-284D-BC3C-6A1333372854}" type="presOf" srcId="{04F539BC-F9A5-B24C-A268-D0E1B7394A12}" destId="{8B584D9C-3E8A-4D4A-88B5-7E79A7A4385F}" srcOrd="0" destOrd="0" presId="urn:microsoft.com/office/officeart/2005/8/layout/radial1"/>
    <dgm:cxn modelId="{90495068-7A5B-1341-BEDB-B266A807FC3D}" type="presOf" srcId="{D52F6A22-7C43-E640-94BD-54072D090090}" destId="{6468B8EF-F76D-824E-A778-4698FFC62412}" srcOrd="0" destOrd="0" presId="urn:microsoft.com/office/officeart/2005/8/layout/radial1"/>
    <dgm:cxn modelId="{F3507CBB-6685-DF4B-A234-B51A186429D8}" srcId="{E6981276-018C-0840-BE4B-156EF6384125}" destId="{D52F6A22-7C43-E640-94BD-54072D090090}" srcOrd="0" destOrd="0" parTransId="{A6FF7D24-C09C-2E40-AF72-481F96E3C074}" sibTransId="{0A6ABBD0-7923-7743-8490-62AAEA32B163}"/>
    <dgm:cxn modelId="{9F5BBC74-5AA4-AE46-899C-CDC2F2E7B81E}" srcId="{E6981276-018C-0840-BE4B-156EF6384125}" destId="{AD9EFB79-D8E4-FB47-86D7-5425CF8C9645}" srcOrd="3" destOrd="0" parTransId="{83C4BAF0-1B0A-4A42-87A4-B0BF6EB60C3C}" sibTransId="{9A32B2F5-6849-B34F-B7BF-6930821D4E3B}"/>
    <dgm:cxn modelId="{D9EBE455-B4E2-2546-A810-89CD137861A0}" type="presOf" srcId="{83C4BAF0-1B0A-4A42-87A4-B0BF6EB60C3C}" destId="{1DAA58E8-B80C-1B45-B83B-01ADED64DB05}" srcOrd="1" destOrd="0" presId="urn:microsoft.com/office/officeart/2005/8/layout/radial1"/>
    <dgm:cxn modelId="{FB6A1FDE-FB2D-EE4F-AD58-B8D5EA53EFA4}" srcId="{43541229-2E1F-8246-AE28-711A4455491A}" destId="{E6981276-018C-0840-BE4B-156EF6384125}" srcOrd="0" destOrd="0" parTransId="{7F72D8DB-A066-944B-872C-D632C8696261}" sibTransId="{86EFAFE6-C50E-5F4A-A8AD-80635D7F5810}"/>
    <dgm:cxn modelId="{BFE1920D-3904-E043-8EDF-55A55620C430}" type="presOf" srcId="{A6FF7D24-C09C-2E40-AF72-481F96E3C074}" destId="{F76C8A50-51D3-604B-A869-B4E32C64E5C6}" srcOrd="1" destOrd="0" presId="urn:microsoft.com/office/officeart/2005/8/layout/radial1"/>
    <dgm:cxn modelId="{D70F7932-2EE2-A241-AFB3-10A09E5B3572}" type="presOf" srcId="{43541229-2E1F-8246-AE28-711A4455491A}" destId="{67863BFA-89F6-D441-9C1A-C0C05429E7DE}" srcOrd="0" destOrd="0" presId="urn:microsoft.com/office/officeart/2005/8/layout/radial1"/>
    <dgm:cxn modelId="{55506E68-A25F-BD4E-B4FC-D8793081F109}" type="presOf" srcId="{7A512C7B-EE08-2B4F-A60D-684A8F1D32BC}" destId="{1F127D8E-D254-1140-AB0A-AE796E05E04C}" srcOrd="1" destOrd="0" presId="urn:microsoft.com/office/officeart/2005/8/layout/radial1"/>
    <dgm:cxn modelId="{6856BE5C-167A-9C46-94F4-9D0D5E1F783E}" srcId="{E6981276-018C-0840-BE4B-156EF6384125}" destId="{B2819C7B-AEDA-F842-BD38-16EBEE678506}" srcOrd="1" destOrd="0" parTransId="{89C2FA31-9596-494E-8CF4-1AB4E7B7F6C2}" sibTransId="{93955362-F32A-3840-ADA7-9F2A9F982771}"/>
    <dgm:cxn modelId="{609E1FCF-60EC-0047-88C8-CCD5AEC6B61D}" type="presParOf" srcId="{67863BFA-89F6-D441-9C1A-C0C05429E7DE}" destId="{A8A97BE5-3B79-954E-A5EF-FCE0F6AE205A}" srcOrd="0" destOrd="0" presId="urn:microsoft.com/office/officeart/2005/8/layout/radial1"/>
    <dgm:cxn modelId="{B3DE2661-559F-A54F-B601-619184C4EBAD}" type="presParOf" srcId="{67863BFA-89F6-D441-9C1A-C0C05429E7DE}" destId="{62EB49E6-FCB0-B249-ACD8-CC3269C1263A}" srcOrd="1" destOrd="0" presId="urn:microsoft.com/office/officeart/2005/8/layout/radial1"/>
    <dgm:cxn modelId="{997D6C6A-18DE-824E-AAFF-C75169DD3D78}" type="presParOf" srcId="{62EB49E6-FCB0-B249-ACD8-CC3269C1263A}" destId="{F76C8A50-51D3-604B-A869-B4E32C64E5C6}" srcOrd="0" destOrd="0" presId="urn:microsoft.com/office/officeart/2005/8/layout/radial1"/>
    <dgm:cxn modelId="{B322957A-2982-0244-BCF1-0105279BAFEC}" type="presParOf" srcId="{67863BFA-89F6-D441-9C1A-C0C05429E7DE}" destId="{6468B8EF-F76D-824E-A778-4698FFC62412}" srcOrd="2" destOrd="0" presId="urn:microsoft.com/office/officeart/2005/8/layout/radial1"/>
    <dgm:cxn modelId="{C8A4B985-A5A4-A540-9969-02FB1B540F78}" type="presParOf" srcId="{67863BFA-89F6-D441-9C1A-C0C05429E7DE}" destId="{439BB65A-D34D-DD4C-A5D5-59EE404E3305}" srcOrd="3" destOrd="0" presId="urn:microsoft.com/office/officeart/2005/8/layout/radial1"/>
    <dgm:cxn modelId="{FD31CA7A-E3E8-2942-832D-C44A04612BFF}" type="presParOf" srcId="{439BB65A-D34D-DD4C-A5D5-59EE404E3305}" destId="{7BE8288D-BD4A-BB47-86EC-F4764874555D}" srcOrd="0" destOrd="0" presId="urn:microsoft.com/office/officeart/2005/8/layout/radial1"/>
    <dgm:cxn modelId="{4E3006C6-32A4-1340-B6CD-ACC7641D7877}" type="presParOf" srcId="{67863BFA-89F6-D441-9C1A-C0C05429E7DE}" destId="{0DE2E465-F49D-5C47-B2FC-689652B07078}" srcOrd="4" destOrd="0" presId="urn:microsoft.com/office/officeart/2005/8/layout/radial1"/>
    <dgm:cxn modelId="{0080B6A6-1DA5-3F4B-9687-935451C4184C}" type="presParOf" srcId="{67863BFA-89F6-D441-9C1A-C0C05429E7DE}" destId="{108911DE-49C0-F946-AF98-48DDF158AE72}" srcOrd="5" destOrd="0" presId="urn:microsoft.com/office/officeart/2005/8/layout/radial1"/>
    <dgm:cxn modelId="{914179D0-EC01-4248-AAC1-5C19A3B7E829}" type="presParOf" srcId="{108911DE-49C0-F946-AF98-48DDF158AE72}" destId="{1F127D8E-D254-1140-AB0A-AE796E05E04C}" srcOrd="0" destOrd="0" presId="urn:microsoft.com/office/officeart/2005/8/layout/radial1"/>
    <dgm:cxn modelId="{05EF0DDB-B646-604A-9E0B-E7490AAAD1D5}" type="presParOf" srcId="{67863BFA-89F6-D441-9C1A-C0C05429E7DE}" destId="{8B584D9C-3E8A-4D4A-88B5-7E79A7A4385F}" srcOrd="6" destOrd="0" presId="urn:microsoft.com/office/officeart/2005/8/layout/radial1"/>
    <dgm:cxn modelId="{74A8B4A3-B430-F84C-BD0A-F0494D283267}" type="presParOf" srcId="{67863BFA-89F6-D441-9C1A-C0C05429E7DE}" destId="{DD238299-71EE-4344-A5B9-19F185377676}" srcOrd="7" destOrd="0" presId="urn:microsoft.com/office/officeart/2005/8/layout/radial1"/>
    <dgm:cxn modelId="{4EF5E9D1-35E9-8842-BA8E-B957F6921C52}" type="presParOf" srcId="{DD238299-71EE-4344-A5B9-19F185377676}" destId="{1DAA58E8-B80C-1B45-B83B-01ADED64DB05}" srcOrd="0" destOrd="0" presId="urn:microsoft.com/office/officeart/2005/8/layout/radial1"/>
    <dgm:cxn modelId="{001E7944-960C-FE4D-AC1A-9273EE0C25D1}" type="presParOf" srcId="{67863BFA-89F6-D441-9C1A-C0C05429E7DE}" destId="{C416530B-AF9E-B241-BDA4-0360045AC97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D13CCF-8EA1-5340-A73D-C216B75E7858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0717B5-89FE-6047-9CF6-BCC9FD21487F}">
      <dgm:prSet phldrT="[Text]"/>
      <dgm:spPr/>
      <dgm:t>
        <a:bodyPr/>
        <a:lstStyle/>
        <a:p>
          <a:r>
            <a:rPr lang="en-US" dirty="0" smtClean="0"/>
            <a:t>ROI</a:t>
          </a:r>
          <a:endParaRPr lang="en-US" dirty="0"/>
        </a:p>
      </dgm:t>
    </dgm:pt>
    <dgm:pt modelId="{E0233C89-0E4D-8044-B679-38AFAD1FF4A6}" type="parTrans" cxnId="{917E9C78-D832-4E4B-A755-5EC919663CB6}">
      <dgm:prSet/>
      <dgm:spPr/>
      <dgm:t>
        <a:bodyPr/>
        <a:lstStyle/>
        <a:p>
          <a:endParaRPr lang="en-US"/>
        </a:p>
      </dgm:t>
    </dgm:pt>
    <dgm:pt modelId="{595BB19B-27F6-644B-9088-73295CA7D7F4}" type="sibTrans" cxnId="{917E9C78-D832-4E4B-A755-5EC919663CB6}">
      <dgm:prSet/>
      <dgm:spPr/>
      <dgm:t>
        <a:bodyPr/>
        <a:lstStyle/>
        <a:p>
          <a:endParaRPr lang="en-US"/>
        </a:p>
      </dgm:t>
    </dgm:pt>
    <dgm:pt modelId="{094FE31E-6A1D-AB4D-888D-1E566F36D8B9}">
      <dgm:prSet phldrT="[Text]" custT="1"/>
      <dgm:spPr/>
      <dgm:t>
        <a:bodyPr/>
        <a:lstStyle/>
        <a:p>
          <a:r>
            <a:rPr lang="en-US" sz="2400" dirty="0" smtClean="0"/>
            <a:t>Increase Revenue</a:t>
          </a:r>
          <a:endParaRPr lang="en-US" sz="2400" dirty="0"/>
        </a:p>
      </dgm:t>
    </dgm:pt>
    <dgm:pt modelId="{8E4D7948-1FDD-0641-A065-E50ABE50611A}" type="parTrans" cxnId="{4317F808-B818-3C45-B135-C78F1D979D4A}">
      <dgm:prSet/>
      <dgm:spPr/>
      <dgm:t>
        <a:bodyPr/>
        <a:lstStyle/>
        <a:p>
          <a:endParaRPr lang="en-US"/>
        </a:p>
      </dgm:t>
    </dgm:pt>
    <dgm:pt modelId="{A981F437-A53F-F042-B605-645621797009}" type="sibTrans" cxnId="{4317F808-B818-3C45-B135-C78F1D979D4A}">
      <dgm:prSet/>
      <dgm:spPr/>
      <dgm:t>
        <a:bodyPr/>
        <a:lstStyle/>
        <a:p>
          <a:endParaRPr lang="en-US"/>
        </a:p>
      </dgm:t>
    </dgm:pt>
    <dgm:pt modelId="{00AAF080-E1EC-304A-9568-C5AF515F301E}">
      <dgm:prSet phldrT="[Text]" custT="1"/>
      <dgm:spPr/>
      <dgm:t>
        <a:bodyPr/>
        <a:lstStyle/>
        <a:p>
          <a:r>
            <a:rPr lang="en-US" sz="2400" dirty="0" smtClean="0"/>
            <a:t>Reduce Cost / Improve Productivity</a:t>
          </a:r>
          <a:endParaRPr lang="en-US" sz="2400" dirty="0"/>
        </a:p>
      </dgm:t>
    </dgm:pt>
    <dgm:pt modelId="{7733A10E-7344-BB48-930C-9BC74199702A}" type="parTrans" cxnId="{179CABD1-0172-5543-9DA3-E50CE41F4160}">
      <dgm:prSet/>
      <dgm:spPr/>
      <dgm:t>
        <a:bodyPr/>
        <a:lstStyle/>
        <a:p>
          <a:endParaRPr lang="en-US"/>
        </a:p>
      </dgm:t>
    </dgm:pt>
    <dgm:pt modelId="{1C17367D-97A7-0142-8BF6-7B73E8DA79DD}" type="sibTrans" cxnId="{179CABD1-0172-5543-9DA3-E50CE41F4160}">
      <dgm:prSet/>
      <dgm:spPr/>
      <dgm:t>
        <a:bodyPr/>
        <a:lstStyle/>
        <a:p>
          <a:endParaRPr lang="en-US"/>
        </a:p>
      </dgm:t>
    </dgm:pt>
    <dgm:pt modelId="{645A5820-CD19-E74D-9856-843FC2157B6A}" type="pres">
      <dgm:prSet presAssocID="{07D13CCF-8EA1-5340-A73D-C216B75E78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A9C5DB-2C77-524A-A27E-6D5CBB557BF4}" type="pres">
      <dgm:prSet presAssocID="{5E0717B5-89FE-6047-9CF6-BCC9FD21487F}" presName="hierRoot1" presStyleCnt="0">
        <dgm:presLayoutVars>
          <dgm:hierBranch val="init"/>
        </dgm:presLayoutVars>
      </dgm:prSet>
      <dgm:spPr/>
    </dgm:pt>
    <dgm:pt modelId="{9DB95AA1-4A0D-B649-AFFA-0D2E2336B8EA}" type="pres">
      <dgm:prSet presAssocID="{5E0717B5-89FE-6047-9CF6-BCC9FD21487F}" presName="rootComposite1" presStyleCnt="0"/>
      <dgm:spPr/>
    </dgm:pt>
    <dgm:pt modelId="{DC0B0AC9-170E-AE40-8DA3-EFC6D10FC83B}" type="pres">
      <dgm:prSet presAssocID="{5E0717B5-89FE-6047-9CF6-BCC9FD21487F}" presName="rootText1" presStyleLbl="node0" presStyleIdx="0" presStyleCnt="1" custLinFactNeighborX="-5582" custLinFactNeighborY="-67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D728A9-FFDC-3740-B7E4-EC49F6419548}" type="pres">
      <dgm:prSet presAssocID="{5E0717B5-89FE-6047-9CF6-BCC9FD21487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97EEEC7-68E2-3447-A3D2-41D31171DF7A}" type="pres">
      <dgm:prSet presAssocID="{5E0717B5-89FE-6047-9CF6-BCC9FD21487F}" presName="hierChild2" presStyleCnt="0"/>
      <dgm:spPr/>
    </dgm:pt>
    <dgm:pt modelId="{F631466A-FB6B-C649-BC06-B3ED8F29C8E4}" type="pres">
      <dgm:prSet presAssocID="{8E4D7948-1FDD-0641-A065-E50ABE50611A}" presName="Name37" presStyleLbl="parChTrans1D2" presStyleIdx="0" presStyleCnt="2"/>
      <dgm:spPr/>
      <dgm:t>
        <a:bodyPr/>
        <a:lstStyle/>
        <a:p>
          <a:endParaRPr lang="en-US"/>
        </a:p>
      </dgm:t>
    </dgm:pt>
    <dgm:pt modelId="{0CC654ED-F69C-A144-B8E7-B47618CC2B43}" type="pres">
      <dgm:prSet presAssocID="{094FE31E-6A1D-AB4D-888D-1E566F36D8B9}" presName="hierRoot2" presStyleCnt="0">
        <dgm:presLayoutVars>
          <dgm:hierBranch val="init"/>
        </dgm:presLayoutVars>
      </dgm:prSet>
      <dgm:spPr/>
    </dgm:pt>
    <dgm:pt modelId="{294CC53C-4BDA-F74F-B74F-055779ACC216}" type="pres">
      <dgm:prSet presAssocID="{094FE31E-6A1D-AB4D-888D-1E566F36D8B9}" presName="rootComposite" presStyleCnt="0"/>
      <dgm:spPr/>
    </dgm:pt>
    <dgm:pt modelId="{C0AB456F-944C-DD41-B038-C412395AD84A}" type="pres">
      <dgm:prSet presAssocID="{094FE31E-6A1D-AB4D-888D-1E566F36D8B9}" presName="rootText" presStyleLbl="node2" presStyleIdx="0" presStyleCnt="2" custScaleX="81670" custScaleY="622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A24DBD-C99C-FB47-9AAF-3C90DF074BA7}" type="pres">
      <dgm:prSet presAssocID="{094FE31E-6A1D-AB4D-888D-1E566F36D8B9}" presName="rootConnector" presStyleLbl="node2" presStyleIdx="0" presStyleCnt="2"/>
      <dgm:spPr/>
      <dgm:t>
        <a:bodyPr/>
        <a:lstStyle/>
        <a:p>
          <a:endParaRPr lang="en-US"/>
        </a:p>
      </dgm:t>
    </dgm:pt>
    <dgm:pt modelId="{45C37315-B5AB-4B47-8B59-7B7C9A5E6B45}" type="pres">
      <dgm:prSet presAssocID="{094FE31E-6A1D-AB4D-888D-1E566F36D8B9}" presName="hierChild4" presStyleCnt="0"/>
      <dgm:spPr/>
    </dgm:pt>
    <dgm:pt modelId="{1DE3B20E-8F11-A340-B42D-F427B11114B5}" type="pres">
      <dgm:prSet presAssocID="{094FE31E-6A1D-AB4D-888D-1E566F36D8B9}" presName="hierChild5" presStyleCnt="0"/>
      <dgm:spPr/>
    </dgm:pt>
    <dgm:pt modelId="{0685AFD2-87EA-8447-94B2-E97B3C5F15A0}" type="pres">
      <dgm:prSet presAssocID="{7733A10E-7344-BB48-930C-9BC74199702A}" presName="Name37" presStyleLbl="parChTrans1D2" presStyleIdx="1" presStyleCnt="2"/>
      <dgm:spPr/>
      <dgm:t>
        <a:bodyPr/>
        <a:lstStyle/>
        <a:p>
          <a:endParaRPr lang="en-US"/>
        </a:p>
      </dgm:t>
    </dgm:pt>
    <dgm:pt modelId="{A69BBFC7-DBBA-054C-A965-E9DAD91830AF}" type="pres">
      <dgm:prSet presAssocID="{00AAF080-E1EC-304A-9568-C5AF515F301E}" presName="hierRoot2" presStyleCnt="0">
        <dgm:presLayoutVars>
          <dgm:hierBranch val="init"/>
        </dgm:presLayoutVars>
      </dgm:prSet>
      <dgm:spPr/>
    </dgm:pt>
    <dgm:pt modelId="{5F2D7EB7-A857-FB49-AAEA-3576BD277604}" type="pres">
      <dgm:prSet presAssocID="{00AAF080-E1EC-304A-9568-C5AF515F301E}" presName="rootComposite" presStyleCnt="0"/>
      <dgm:spPr/>
    </dgm:pt>
    <dgm:pt modelId="{29FAE0C2-2FC5-3040-90BA-F85472EE4EC7}" type="pres">
      <dgm:prSet presAssocID="{00AAF080-E1EC-304A-9568-C5AF515F301E}" presName="rootText" presStyleLbl="node2" presStyleIdx="1" presStyleCnt="2" custScaleX="81598" custScaleY="620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65D706-837F-6F45-B8A5-A02B0668B50C}" type="pres">
      <dgm:prSet presAssocID="{00AAF080-E1EC-304A-9568-C5AF515F301E}" presName="rootConnector" presStyleLbl="node2" presStyleIdx="1" presStyleCnt="2"/>
      <dgm:spPr/>
      <dgm:t>
        <a:bodyPr/>
        <a:lstStyle/>
        <a:p>
          <a:endParaRPr lang="en-US"/>
        </a:p>
      </dgm:t>
    </dgm:pt>
    <dgm:pt modelId="{9466C21F-3425-734E-A2DC-742BAC3AAF9F}" type="pres">
      <dgm:prSet presAssocID="{00AAF080-E1EC-304A-9568-C5AF515F301E}" presName="hierChild4" presStyleCnt="0"/>
      <dgm:spPr/>
    </dgm:pt>
    <dgm:pt modelId="{13346F02-4AF3-3A47-932F-0FDD864E1066}" type="pres">
      <dgm:prSet presAssocID="{00AAF080-E1EC-304A-9568-C5AF515F301E}" presName="hierChild5" presStyleCnt="0"/>
      <dgm:spPr/>
    </dgm:pt>
    <dgm:pt modelId="{76D70AC0-EDE2-A044-94B6-6A6030AE7AAE}" type="pres">
      <dgm:prSet presAssocID="{5E0717B5-89FE-6047-9CF6-BCC9FD21487F}" presName="hierChild3" presStyleCnt="0"/>
      <dgm:spPr/>
    </dgm:pt>
  </dgm:ptLst>
  <dgm:cxnLst>
    <dgm:cxn modelId="{9A732A7D-4279-E743-97DD-78A576C837CA}" type="presOf" srcId="{5E0717B5-89FE-6047-9CF6-BCC9FD21487F}" destId="{53D728A9-FFDC-3740-B7E4-EC49F6419548}" srcOrd="1" destOrd="0" presId="urn:microsoft.com/office/officeart/2005/8/layout/orgChart1"/>
    <dgm:cxn modelId="{3562B406-768F-284C-BBA0-A01E993532D7}" type="presOf" srcId="{7733A10E-7344-BB48-930C-9BC74199702A}" destId="{0685AFD2-87EA-8447-94B2-E97B3C5F15A0}" srcOrd="0" destOrd="0" presId="urn:microsoft.com/office/officeart/2005/8/layout/orgChart1"/>
    <dgm:cxn modelId="{4630BF40-E268-8342-B4BC-5D8D6A12DD5E}" type="presOf" srcId="{00AAF080-E1EC-304A-9568-C5AF515F301E}" destId="{FC65D706-837F-6F45-B8A5-A02B0668B50C}" srcOrd="1" destOrd="0" presId="urn:microsoft.com/office/officeart/2005/8/layout/orgChart1"/>
    <dgm:cxn modelId="{179CABD1-0172-5543-9DA3-E50CE41F4160}" srcId="{5E0717B5-89FE-6047-9CF6-BCC9FD21487F}" destId="{00AAF080-E1EC-304A-9568-C5AF515F301E}" srcOrd="1" destOrd="0" parTransId="{7733A10E-7344-BB48-930C-9BC74199702A}" sibTransId="{1C17367D-97A7-0142-8BF6-7B73E8DA79DD}"/>
    <dgm:cxn modelId="{FC58C226-85A1-894A-B119-F83DA23CA5E3}" type="presOf" srcId="{07D13CCF-8EA1-5340-A73D-C216B75E7858}" destId="{645A5820-CD19-E74D-9856-843FC2157B6A}" srcOrd="0" destOrd="0" presId="urn:microsoft.com/office/officeart/2005/8/layout/orgChart1"/>
    <dgm:cxn modelId="{917E9C78-D832-4E4B-A755-5EC919663CB6}" srcId="{07D13CCF-8EA1-5340-A73D-C216B75E7858}" destId="{5E0717B5-89FE-6047-9CF6-BCC9FD21487F}" srcOrd="0" destOrd="0" parTransId="{E0233C89-0E4D-8044-B679-38AFAD1FF4A6}" sibTransId="{595BB19B-27F6-644B-9088-73295CA7D7F4}"/>
    <dgm:cxn modelId="{4317F808-B818-3C45-B135-C78F1D979D4A}" srcId="{5E0717B5-89FE-6047-9CF6-BCC9FD21487F}" destId="{094FE31E-6A1D-AB4D-888D-1E566F36D8B9}" srcOrd="0" destOrd="0" parTransId="{8E4D7948-1FDD-0641-A065-E50ABE50611A}" sibTransId="{A981F437-A53F-F042-B605-645621797009}"/>
    <dgm:cxn modelId="{47897663-082C-B948-AB51-387AB562C07D}" type="presOf" srcId="{5E0717B5-89FE-6047-9CF6-BCC9FD21487F}" destId="{DC0B0AC9-170E-AE40-8DA3-EFC6D10FC83B}" srcOrd="0" destOrd="0" presId="urn:microsoft.com/office/officeart/2005/8/layout/orgChart1"/>
    <dgm:cxn modelId="{2A819257-CC00-5C49-9533-A8154A1BCED2}" type="presOf" srcId="{094FE31E-6A1D-AB4D-888D-1E566F36D8B9}" destId="{C0AB456F-944C-DD41-B038-C412395AD84A}" srcOrd="0" destOrd="0" presId="urn:microsoft.com/office/officeart/2005/8/layout/orgChart1"/>
    <dgm:cxn modelId="{4EABAEE0-2381-854D-A56F-9AC53478EABB}" type="presOf" srcId="{094FE31E-6A1D-AB4D-888D-1E566F36D8B9}" destId="{75A24DBD-C99C-FB47-9AAF-3C90DF074BA7}" srcOrd="1" destOrd="0" presId="urn:microsoft.com/office/officeart/2005/8/layout/orgChart1"/>
    <dgm:cxn modelId="{89C85107-2C1B-EC4C-8072-5057DEE0899A}" type="presOf" srcId="{00AAF080-E1EC-304A-9568-C5AF515F301E}" destId="{29FAE0C2-2FC5-3040-90BA-F85472EE4EC7}" srcOrd="0" destOrd="0" presId="urn:microsoft.com/office/officeart/2005/8/layout/orgChart1"/>
    <dgm:cxn modelId="{6A5E7B6A-AE60-1E4A-9996-F19582CD3604}" type="presOf" srcId="{8E4D7948-1FDD-0641-A065-E50ABE50611A}" destId="{F631466A-FB6B-C649-BC06-B3ED8F29C8E4}" srcOrd="0" destOrd="0" presId="urn:microsoft.com/office/officeart/2005/8/layout/orgChart1"/>
    <dgm:cxn modelId="{B063BCAC-2A56-0740-97A2-7B4FE4785B79}" type="presParOf" srcId="{645A5820-CD19-E74D-9856-843FC2157B6A}" destId="{7DA9C5DB-2C77-524A-A27E-6D5CBB557BF4}" srcOrd="0" destOrd="0" presId="urn:microsoft.com/office/officeart/2005/8/layout/orgChart1"/>
    <dgm:cxn modelId="{E6A2DC43-E49D-6E45-BCAC-265B6E6B501F}" type="presParOf" srcId="{7DA9C5DB-2C77-524A-A27E-6D5CBB557BF4}" destId="{9DB95AA1-4A0D-B649-AFFA-0D2E2336B8EA}" srcOrd="0" destOrd="0" presId="urn:microsoft.com/office/officeart/2005/8/layout/orgChart1"/>
    <dgm:cxn modelId="{382A7DC1-53FD-4F4D-9DE0-33A2D41E4E8F}" type="presParOf" srcId="{9DB95AA1-4A0D-B649-AFFA-0D2E2336B8EA}" destId="{DC0B0AC9-170E-AE40-8DA3-EFC6D10FC83B}" srcOrd="0" destOrd="0" presId="urn:microsoft.com/office/officeart/2005/8/layout/orgChart1"/>
    <dgm:cxn modelId="{902F7668-BBB1-2E45-9C05-AE0920647AD8}" type="presParOf" srcId="{9DB95AA1-4A0D-B649-AFFA-0D2E2336B8EA}" destId="{53D728A9-FFDC-3740-B7E4-EC49F6419548}" srcOrd="1" destOrd="0" presId="urn:microsoft.com/office/officeart/2005/8/layout/orgChart1"/>
    <dgm:cxn modelId="{43A80BBD-E6F1-664C-BEA9-BA5264CACF1B}" type="presParOf" srcId="{7DA9C5DB-2C77-524A-A27E-6D5CBB557BF4}" destId="{097EEEC7-68E2-3447-A3D2-41D31171DF7A}" srcOrd="1" destOrd="0" presId="urn:microsoft.com/office/officeart/2005/8/layout/orgChart1"/>
    <dgm:cxn modelId="{89463015-B783-D04B-99D2-BC1CCE9812B7}" type="presParOf" srcId="{097EEEC7-68E2-3447-A3D2-41D31171DF7A}" destId="{F631466A-FB6B-C649-BC06-B3ED8F29C8E4}" srcOrd="0" destOrd="0" presId="urn:microsoft.com/office/officeart/2005/8/layout/orgChart1"/>
    <dgm:cxn modelId="{B7B2C601-CE76-FE48-B309-8DB36807C429}" type="presParOf" srcId="{097EEEC7-68E2-3447-A3D2-41D31171DF7A}" destId="{0CC654ED-F69C-A144-B8E7-B47618CC2B43}" srcOrd="1" destOrd="0" presId="urn:microsoft.com/office/officeart/2005/8/layout/orgChart1"/>
    <dgm:cxn modelId="{0D034E5C-2112-484E-AFF9-0DED7EE8114D}" type="presParOf" srcId="{0CC654ED-F69C-A144-B8E7-B47618CC2B43}" destId="{294CC53C-4BDA-F74F-B74F-055779ACC216}" srcOrd="0" destOrd="0" presId="urn:microsoft.com/office/officeart/2005/8/layout/orgChart1"/>
    <dgm:cxn modelId="{08FB9283-53F6-5440-AD49-3FAE8BD24512}" type="presParOf" srcId="{294CC53C-4BDA-F74F-B74F-055779ACC216}" destId="{C0AB456F-944C-DD41-B038-C412395AD84A}" srcOrd="0" destOrd="0" presId="urn:microsoft.com/office/officeart/2005/8/layout/orgChart1"/>
    <dgm:cxn modelId="{062992B2-BEC9-9544-9EC7-52BC415C64A2}" type="presParOf" srcId="{294CC53C-4BDA-F74F-B74F-055779ACC216}" destId="{75A24DBD-C99C-FB47-9AAF-3C90DF074BA7}" srcOrd="1" destOrd="0" presId="urn:microsoft.com/office/officeart/2005/8/layout/orgChart1"/>
    <dgm:cxn modelId="{1F4CB115-070B-8649-8E51-4448265D5115}" type="presParOf" srcId="{0CC654ED-F69C-A144-B8E7-B47618CC2B43}" destId="{45C37315-B5AB-4B47-8B59-7B7C9A5E6B45}" srcOrd="1" destOrd="0" presId="urn:microsoft.com/office/officeart/2005/8/layout/orgChart1"/>
    <dgm:cxn modelId="{BA0FEE7F-2A1B-6F44-96CD-78D6BB776D8A}" type="presParOf" srcId="{0CC654ED-F69C-A144-B8E7-B47618CC2B43}" destId="{1DE3B20E-8F11-A340-B42D-F427B11114B5}" srcOrd="2" destOrd="0" presId="urn:microsoft.com/office/officeart/2005/8/layout/orgChart1"/>
    <dgm:cxn modelId="{B56CE8DE-F401-A54C-BFE0-E415C8D8C255}" type="presParOf" srcId="{097EEEC7-68E2-3447-A3D2-41D31171DF7A}" destId="{0685AFD2-87EA-8447-94B2-E97B3C5F15A0}" srcOrd="2" destOrd="0" presId="urn:microsoft.com/office/officeart/2005/8/layout/orgChart1"/>
    <dgm:cxn modelId="{0F30AC5B-7700-0D4B-893F-CB8AC0D338DB}" type="presParOf" srcId="{097EEEC7-68E2-3447-A3D2-41D31171DF7A}" destId="{A69BBFC7-DBBA-054C-A965-E9DAD91830AF}" srcOrd="3" destOrd="0" presId="urn:microsoft.com/office/officeart/2005/8/layout/orgChart1"/>
    <dgm:cxn modelId="{EE171AF9-FA4C-4240-A6DC-D0A721C7398E}" type="presParOf" srcId="{A69BBFC7-DBBA-054C-A965-E9DAD91830AF}" destId="{5F2D7EB7-A857-FB49-AAEA-3576BD277604}" srcOrd="0" destOrd="0" presId="urn:microsoft.com/office/officeart/2005/8/layout/orgChart1"/>
    <dgm:cxn modelId="{47C35E5F-603D-9C42-B248-DF03A63FA99C}" type="presParOf" srcId="{5F2D7EB7-A857-FB49-AAEA-3576BD277604}" destId="{29FAE0C2-2FC5-3040-90BA-F85472EE4EC7}" srcOrd="0" destOrd="0" presId="urn:microsoft.com/office/officeart/2005/8/layout/orgChart1"/>
    <dgm:cxn modelId="{1D1199F5-0923-B448-BF23-7014FB94CEE4}" type="presParOf" srcId="{5F2D7EB7-A857-FB49-AAEA-3576BD277604}" destId="{FC65D706-837F-6F45-B8A5-A02B0668B50C}" srcOrd="1" destOrd="0" presId="urn:microsoft.com/office/officeart/2005/8/layout/orgChart1"/>
    <dgm:cxn modelId="{27D53269-A76E-1845-BF1D-57DC55955ADB}" type="presParOf" srcId="{A69BBFC7-DBBA-054C-A965-E9DAD91830AF}" destId="{9466C21F-3425-734E-A2DC-742BAC3AAF9F}" srcOrd="1" destOrd="0" presId="urn:microsoft.com/office/officeart/2005/8/layout/orgChart1"/>
    <dgm:cxn modelId="{7B778172-C89D-F144-A8C7-5826007DE3BF}" type="presParOf" srcId="{A69BBFC7-DBBA-054C-A965-E9DAD91830AF}" destId="{13346F02-4AF3-3A47-932F-0FDD864E1066}" srcOrd="2" destOrd="0" presId="urn:microsoft.com/office/officeart/2005/8/layout/orgChart1"/>
    <dgm:cxn modelId="{81EAC0BC-9FAB-0E4E-B47B-68E5721C9EF5}" type="presParOf" srcId="{7DA9C5DB-2C77-524A-A27E-6D5CBB557BF4}" destId="{76D70AC0-EDE2-A044-94B6-6A6030AE7AA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E78710-C39A-0744-A66E-D86725D48F96}" type="doc">
      <dgm:prSet loTypeId="urn:microsoft.com/office/officeart/2005/8/layout/arrow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E89DD1-3EC7-6245-A3CF-1C7AAD196B83}">
      <dgm:prSet phldrT="[Text]"/>
      <dgm:spPr/>
      <dgm:t>
        <a:bodyPr/>
        <a:lstStyle/>
        <a:p>
          <a:r>
            <a:rPr lang="en-US" dirty="0" smtClean="0"/>
            <a:t>Enterprise Capabilities</a:t>
          </a:r>
          <a:endParaRPr lang="en-US" dirty="0"/>
        </a:p>
      </dgm:t>
    </dgm:pt>
    <dgm:pt modelId="{F81D6636-F285-DC49-8EBE-7DFAB1D1FA87}" type="parTrans" cxnId="{8ED90EE7-72D0-0649-9278-4D3E3CF76095}">
      <dgm:prSet/>
      <dgm:spPr/>
      <dgm:t>
        <a:bodyPr/>
        <a:lstStyle/>
        <a:p>
          <a:endParaRPr lang="en-US"/>
        </a:p>
      </dgm:t>
    </dgm:pt>
    <dgm:pt modelId="{A44F078E-08FB-EA47-ADFB-0E2E7EFE88C3}" type="sibTrans" cxnId="{8ED90EE7-72D0-0649-9278-4D3E3CF76095}">
      <dgm:prSet/>
      <dgm:spPr/>
      <dgm:t>
        <a:bodyPr/>
        <a:lstStyle/>
        <a:p>
          <a:endParaRPr lang="en-US"/>
        </a:p>
      </dgm:t>
    </dgm:pt>
    <dgm:pt modelId="{01803D6D-2EDC-0F42-909C-B36EBD92F53B}">
      <dgm:prSet phldrT="[Text]"/>
      <dgm:spPr/>
      <dgm:t>
        <a:bodyPr/>
        <a:lstStyle/>
        <a:p>
          <a:r>
            <a:rPr lang="en-US" dirty="0" smtClean="0"/>
            <a:t>Continue with Quick Wins</a:t>
          </a:r>
          <a:endParaRPr lang="en-US" dirty="0"/>
        </a:p>
      </dgm:t>
    </dgm:pt>
    <dgm:pt modelId="{39CEA313-F5F0-3B45-A35E-367E31CCCA49}" type="parTrans" cxnId="{DBD49377-E45D-7D4F-AA03-D044F876E52F}">
      <dgm:prSet/>
      <dgm:spPr/>
      <dgm:t>
        <a:bodyPr/>
        <a:lstStyle/>
        <a:p>
          <a:endParaRPr lang="en-US"/>
        </a:p>
      </dgm:t>
    </dgm:pt>
    <dgm:pt modelId="{E8C27C58-3296-1B4D-A3C2-BF99D8AD4B21}" type="sibTrans" cxnId="{DBD49377-E45D-7D4F-AA03-D044F876E52F}">
      <dgm:prSet/>
      <dgm:spPr/>
      <dgm:t>
        <a:bodyPr/>
        <a:lstStyle/>
        <a:p>
          <a:endParaRPr lang="en-US"/>
        </a:p>
      </dgm:t>
    </dgm:pt>
    <dgm:pt modelId="{E56EE4DC-BCEC-DE43-BD64-A854EAD65E74}" type="pres">
      <dgm:prSet presAssocID="{90E78710-C39A-0744-A66E-D86725D48F96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BB7ED1-54CB-8844-9C8C-BCAC8A7BE8E5}" type="pres">
      <dgm:prSet presAssocID="{90E78710-C39A-0744-A66E-D86725D48F96}" presName="divider" presStyleLbl="fgShp" presStyleIdx="0" presStyleCnt="1"/>
      <dgm:spPr/>
    </dgm:pt>
    <dgm:pt modelId="{CE66ED72-F3FB-1B4E-9297-76835E4AFD65}" type="pres">
      <dgm:prSet presAssocID="{E0E89DD1-3EC7-6245-A3CF-1C7AAD196B83}" presName="downArrow" presStyleLbl="node1" presStyleIdx="0" presStyleCnt="2" custScaleX="47059" custScaleY="101250" custLinFactNeighborX="-29673"/>
      <dgm:spPr/>
    </dgm:pt>
    <dgm:pt modelId="{612F1ADB-CA45-3C40-9442-EFEBCBDC6D43}" type="pres">
      <dgm:prSet presAssocID="{E0E89DD1-3EC7-6245-A3CF-1C7AAD196B83}" presName="downArrowText" presStyleLbl="revTx" presStyleIdx="0" presStyleCnt="2" custLinFactNeighborX="29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9D664-76F6-9F41-80AD-2108D73A969B}" type="pres">
      <dgm:prSet presAssocID="{01803D6D-2EDC-0F42-909C-B36EBD92F53B}" presName="upArrow" presStyleLbl="node1" presStyleIdx="1" presStyleCnt="2" custScaleX="47059" custScaleY="101250"/>
      <dgm:spPr/>
    </dgm:pt>
    <dgm:pt modelId="{7DB4BAC9-1338-A948-8767-EBD8F8C12630}" type="pres">
      <dgm:prSet presAssocID="{01803D6D-2EDC-0F42-909C-B36EBD92F53B}" presName="upArrowText" presStyleLbl="revTx" presStyleIdx="1" presStyleCnt="2" custLinFactNeighborX="-3983" custLinFactNeighborY="32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1A999-D34E-5745-8CCB-D25C6B3DC249}" type="presOf" srcId="{E0E89DD1-3EC7-6245-A3CF-1C7AAD196B83}" destId="{612F1ADB-CA45-3C40-9442-EFEBCBDC6D43}" srcOrd="0" destOrd="0" presId="urn:microsoft.com/office/officeart/2005/8/layout/arrow3"/>
    <dgm:cxn modelId="{8ED90EE7-72D0-0649-9278-4D3E3CF76095}" srcId="{90E78710-C39A-0744-A66E-D86725D48F96}" destId="{E0E89DD1-3EC7-6245-A3CF-1C7AAD196B83}" srcOrd="0" destOrd="0" parTransId="{F81D6636-F285-DC49-8EBE-7DFAB1D1FA87}" sibTransId="{A44F078E-08FB-EA47-ADFB-0E2E7EFE88C3}"/>
    <dgm:cxn modelId="{910230F3-ECB5-714C-83C4-DD335B88C823}" type="presOf" srcId="{01803D6D-2EDC-0F42-909C-B36EBD92F53B}" destId="{7DB4BAC9-1338-A948-8767-EBD8F8C12630}" srcOrd="0" destOrd="0" presId="urn:microsoft.com/office/officeart/2005/8/layout/arrow3"/>
    <dgm:cxn modelId="{F84B8194-A023-8644-B688-7912431EA86B}" type="presOf" srcId="{90E78710-C39A-0744-A66E-D86725D48F96}" destId="{E56EE4DC-BCEC-DE43-BD64-A854EAD65E74}" srcOrd="0" destOrd="0" presId="urn:microsoft.com/office/officeart/2005/8/layout/arrow3"/>
    <dgm:cxn modelId="{DBD49377-E45D-7D4F-AA03-D044F876E52F}" srcId="{90E78710-C39A-0744-A66E-D86725D48F96}" destId="{01803D6D-2EDC-0F42-909C-B36EBD92F53B}" srcOrd="1" destOrd="0" parTransId="{39CEA313-F5F0-3B45-A35E-367E31CCCA49}" sibTransId="{E8C27C58-3296-1B4D-A3C2-BF99D8AD4B21}"/>
    <dgm:cxn modelId="{25CC053B-041E-5C45-A5D7-A057B1277324}" type="presParOf" srcId="{E56EE4DC-BCEC-DE43-BD64-A854EAD65E74}" destId="{BDBB7ED1-54CB-8844-9C8C-BCAC8A7BE8E5}" srcOrd="0" destOrd="0" presId="urn:microsoft.com/office/officeart/2005/8/layout/arrow3"/>
    <dgm:cxn modelId="{3D1605DD-DA5A-9541-A28F-93205491B6C8}" type="presParOf" srcId="{E56EE4DC-BCEC-DE43-BD64-A854EAD65E74}" destId="{CE66ED72-F3FB-1B4E-9297-76835E4AFD65}" srcOrd="1" destOrd="0" presId="urn:microsoft.com/office/officeart/2005/8/layout/arrow3"/>
    <dgm:cxn modelId="{136F504B-45EB-8D4C-9463-E9871E6089F1}" type="presParOf" srcId="{E56EE4DC-BCEC-DE43-BD64-A854EAD65E74}" destId="{612F1ADB-CA45-3C40-9442-EFEBCBDC6D43}" srcOrd="2" destOrd="0" presId="urn:microsoft.com/office/officeart/2005/8/layout/arrow3"/>
    <dgm:cxn modelId="{24BE2CAF-8883-C047-AF7E-F5B0AB7A497B}" type="presParOf" srcId="{E56EE4DC-BCEC-DE43-BD64-A854EAD65E74}" destId="{71C9D664-76F6-9F41-80AD-2108D73A969B}" srcOrd="3" destOrd="0" presId="urn:microsoft.com/office/officeart/2005/8/layout/arrow3"/>
    <dgm:cxn modelId="{048FBC3B-2E71-B44D-AE85-32696E791760}" type="presParOf" srcId="{E56EE4DC-BCEC-DE43-BD64-A854EAD65E74}" destId="{7DB4BAC9-1338-A948-8767-EBD8F8C1263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2C9571-27F7-AD4D-8F82-C0CD19CDD848}" type="doc">
      <dgm:prSet loTypeId="urn:microsoft.com/office/officeart/2005/8/layout/orgChar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161A2-31A4-1940-96F8-CCBDCD8F7D55}">
      <dgm:prSet phldrT="[Text]" custT="1"/>
      <dgm:spPr/>
      <dgm:t>
        <a:bodyPr/>
        <a:lstStyle/>
        <a:p>
          <a:r>
            <a:rPr lang="en-US" sz="2400" dirty="0" smtClean="0"/>
            <a:t>Text Analytics Solution Approaches</a:t>
          </a:r>
          <a:endParaRPr lang="en-US" sz="2400" dirty="0"/>
        </a:p>
      </dgm:t>
    </dgm:pt>
    <dgm:pt modelId="{C976E6FF-5404-3947-A66E-47ECF6060BEE}" type="parTrans" cxnId="{7AF6B347-AD6D-7A45-98F2-D7D20CE97D0F}">
      <dgm:prSet/>
      <dgm:spPr/>
      <dgm:t>
        <a:bodyPr/>
        <a:lstStyle/>
        <a:p>
          <a:endParaRPr lang="en-US"/>
        </a:p>
      </dgm:t>
    </dgm:pt>
    <dgm:pt modelId="{88909183-E7A0-2F40-886F-8E1192D1C8F2}" type="sibTrans" cxnId="{7AF6B347-AD6D-7A45-98F2-D7D20CE97D0F}">
      <dgm:prSet/>
      <dgm:spPr/>
      <dgm:t>
        <a:bodyPr/>
        <a:lstStyle/>
        <a:p>
          <a:endParaRPr lang="en-US"/>
        </a:p>
      </dgm:t>
    </dgm:pt>
    <dgm:pt modelId="{3AEFC698-22BB-7742-BB7D-8EFC9EE3970E}" type="asst">
      <dgm:prSet phldrT="[Text]" custT="1"/>
      <dgm:spPr/>
      <dgm:t>
        <a:bodyPr/>
        <a:lstStyle/>
        <a:p>
          <a:r>
            <a:rPr lang="en-US" sz="1600" dirty="0" smtClean="0"/>
            <a:t>Natural language Processing or Lexical Analysis </a:t>
          </a:r>
          <a:endParaRPr lang="en-US" sz="1600" dirty="0"/>
        </a:p>
      </dgm:t>
    </dgm:pt>
    <dgm:pt modelId="{5C576B6E-1D69-BE4D-8A93-A2FA9E1BC8B4}" type="parTrans" cxnId="{CF0BA92F-DE50-1F46-A3AD-9CF4D5719202}">
      <dgm:prSet/>
      <dgm:spPr/>
      <dgm:t>
        <a:bodyPr/>
        <a:lstStyle/>
        <a:p>
          <a:endParaRPr lang="en-US"/>
        </a:p>
      </dgm:t>
    </dgm:pt>
    <dgm:pt modelId="{3EFF4E7B-58B4-B34D-AAEB-FE68CA767F7B}" type="sibTrans" cxnId="{CF0BA92F-DE50-1F46-A3AD-9CF4D5719202}">
      <dgm:prSet/>
      <dgm:spPr/>
      <dgm:t>
        <a:bodyPr/>
        <a:lstStyle/>
        <a:p>
          <a:endParaRPr lang="en-US"/>
        </a:p>
      </dgm:t>
    </dgm:pt>
    <dgm:pt modelId="{3E2057A3-C33A-794A-8495-FB14433BE28D}" type="asst">
      <dgm:prSet phldrT="[Text]" custT="1"/>
      <dgm:spPr/>
      <dgm:t>
        <a:bodyPr/>
        <a:lstStyle/>
        <a:p>
          <a:r>
            <a:rPr lang="en-US" sz="1600" dirty="0" smtClean="0"/>
            <a:t>Statistical Analysis / Machine Learning</a:t>
          </a:r>
          <a:endParaRPr lang="en-US" sz="1600" dirty="0"/>
        </a:p>
      </dgm:t>
    </dgm:pt>
    <dgm:pt modelId="{61627DD3-2A8E-5046-98EC-6651B52120BB}" type="parTrans" cxnId="{6A3FB172-C82C-DA43-BBC9-B0938D379C54}">
      <dgm:prSet/>
      <dgm:spPr/>
      <dgm:t>
        <a:bodyPr/>
        <a:lstStyle/>
        <a:p>
          <a:endParaRPr lang="en-US"/>
        </a:p>
      </dgm:t>
    </dgm:pt>
    <dgm:pt modelId="{E880155F-9D44-EE40-B189-E0031B0AE160}" type="sibTrans" cxnId="{6A3FB172-C82C-DA43-BBC9-B0938D379C54}">
      <dgm:prSet/>
      <dgm:spPr/>
      <dgm:t>
        <a:bodyPr/>
        <a:lstStyle/>
        <a:p>
          <a:endParaRPr lang="en-US"/>
        </a:p>
      </dgm:t>
    </dgm:pt>
    <dgm:pt modelId="{749A9148-F5A5-3246-858D-0E7DBB025F19}" type="pres">
      <dgm:prSet presAssocID="{172C9571-27F7-AD4D-8F82-C0CD19CDD8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55ECBB8-65EE-BA4B-90A2-E3D75FEA24BB}" type="pres">
      <dgm:prSet presAssocID="{66B161A2-31A4-1940-96F8-CCBDCD8F7D55}" presName="hierRoot1" presStyleCnt="0">
        <dgm:presLayoutVars>
          <dgm:hierBranch val="init"/>
        </dgm:presLayoutVars>
      </dgm:prSet>
      <dgm:spPr/>
    </dgm:pt>
    <dgm:pt modelId="{931C2148-BFB3-8048-AAF5-C1EBD0CFB801}" type="pres">
      <dgm:prSet presAssocID="{66B161A2-31A4-1940-96F8-CCBDCD8F7D55}" presName="rootComposite1" presStyleCnt="0"/>
      <dgm:spPr/>
    </dgm:pt>
    <dgm:pt modelId="{0E5C81C8-98FB-5A41-942D-66B9DFF07F97}" type="pres">
      <dgm:prSet presAssocID="{66B161A2-31A4-1940-96F8-CCBDCD8F7D5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63CFA1-85BD-F349-9BEB-993A5C70B53E}" type="pres">
      <dgm:prSet presAssocID="{66B161A2-31A4-1940-96F8-CCBDCD8F7D5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0C31CF3-4B81-2B4D-BA91-0A4C64E97FED}" type="pres">
      <dgm:prSet presAssocID="{66B161A2-31A4-1940-96F8-CCBDCD8F7D55}" presName="hierChild2" presStyleCnt="0"/>
      <dgm:spPr/>
    </dgm:pt>
    <dgm:pt modelId="{44CD3A88-AFA3-234F-9FEF-A6E3FEF6C743}" type="pres">
      <dgm:prSet presAssocID="{66B161A2-31A4-1940-96F8-CCBDCD8F7D55}" presName="hierChild3" presStyleCnt="0"/>
      <dgm:spPr/>
    </dgm:pt>
    <dgm:pt modelId="{AEEF5165-4E8C-514B-BB48-80677B08E903}" type="pres">
      <dgm:prSet presAssocID="{5C576B6E-1D69-BE4D-8A93-A2FA9E1BC8B4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651A7173-2347-8F4F-9D45-D90F8EDB8A64}" type="pres">
      <dgm:prSet presAssocID="{3AEFC698-22BB-7742-BB7D-8EFC9EE3970E}" presName="hierRoot3" presStyleCnt="0">
        <dgm:presLayoutVars>
          <dgm:hierBranch val="init"/>
        </dgm:presLayoutVars>
      </dgm:prSet>
      <dgm:spPr/>
    </dgm:pt>
    <dgm:pt modelId="{D8FC4CCB-1F5D-6340-AE12-48FB884DFD3F}" type="pres">
      <dgm:prSet presAssocID="{3AEFC698-22BB-7742-BB7D-8EFC9EE3970E}" presName="rootComposite3" presStyleCnt="0"/>
      <dgm:spPr/>
    </dgm:pt>
    <dgm:pt modelId="{D0B13BF5-B643-8F46-AF3A-71A9DF54175D}" type="pres">
      <dgm:prSet presAssocID="{3AEFC698-22BB-7742-BB7D-8EFC9EE3970E}" presName="rootText3" presStyleLbl="asst1" presStyleIdx="0" presStyleCnt="2" custScaleX="74094" custScaleY="94281" custLinFactNeighborX="-10638" custLinFactNeighborY="3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70CF4-3641-5D4B-87D8-35E86C72601F}" type="pres">
      <dgm:prSet presAssocID="{3AEFC698-22BB-7742-BB7D-8EFC9EE3970E}" presName="rootConnector3" presStyleLbl="asst1" presStyleIdx="0" presStyleCnt="2"/>
      <dgm:spPr/>
      <dgm:t>
        <a:bodyPr/>
        <a:lstStyle/>
        <a:p>
          <a:endParaRPr lang="en-US"/>
        </a:p>
      </dgm:t>
    </dgm:pt>
    <dgm:pt modelId="{3D72E5E1-17E9-EF47-879C-728E6C051E82}" type="pres">
      <dgm:prSet presAssocID="{3AEFC698-22BB-7742-BB7D-8EFC9EE3970E}" presName="hierChild6" presStyleCnt="0"/>
      <dgm:spPr/>
    </dgm:pt>
    <dgm:pt modelId="{DDEBFBE5-4105-2A45-A262-AE392F6FEAF9}" type="pres">
      <dgm:prSet presAssocID="{3AEFC698-22BB-7742-BB7D-8EFC9EE3970E}" presName="hierChild7" presStyleCnt="0"/>
      <dgm:spPr/>
    </dgm:pt>
    <dgm:pt modelId="{4A86BFE3-DD73-7F43-BBEC-91C057940761}" type="pres">
      <dgm:prSet presAssocID="{61627DD3-2A8E-5046-98EC-6651B52120BB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77FB66B9-4892-AF46-A43C-D264EA2362EF}" type="pres">
      <dgm:prSet presAssocID="{3E2057A3-C33A-794A-8495-FB14433BE28D}" presName="hierRoot3" presStyleCnt="0">
        <dgm:presLayoutVars>
          <dgm:hierBranch val="init"/>
        </dgm:presLayoutVars>
      </dgm:prSet>
      <dgm:spPr/>
    </dgm:pt>
    <dgm:pt modelId="{45877BC5-5023-874A-9D70-876B22C98E99}" type="pres">
      <dgm:prSet presAssocID="{3E2057A3-C33A-794A-8495-FB14433BE28D}" presName="rootComposite3" presStyleCnt="0"/>
      <dgm:spPr/>
    </dgm:pt>
    <dgm:pt modelId="{0604B172-AEC5-CC4A-B279-9C1BFF67A96D}" type="pres">
      <dgm:prSet presAssocID="{3E2057A3-C33A-794A-8495-FB14433BE28D}" presName="rootText3" presStyleLbl="asst1" presStyleIdx="1" presStyleCnt="2" custScaleX="73939" custScaleY="959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8CCE2B-08E3-AB41-9D24-3225958C44A0}" type="pres">
      <dgm:prSet presAssocID="{3E2057A3-C33A-794A-8495-FB14433BE28D}" presName="rootConnector3" presStyleLbl="asst1" presStyleIdx="1" presStyleCnt="2"/>
      <dgm:spPr/>
      <dgm:t>
        <a:bodyPr/>
        <a:lstStyle/>
        <a:p>
          <a:endParaRPr lang="en-US"/>
        </a:p>
      </dgm:t>
    </dgm:pt>
    <dgm:pt modelId="{00DE6A99-3FB3-A742-94AA-12B89AABC550}" type="pres">
      <dgm:prSet presAssocID="{3E2057A3-C33A-794A-8495-FB14433BE28D}" presName="hierChild6" presStyleCnt="0"/>
      <dgm:spPr/>
    </dgm:pt>
    <dgm:pt modelId="{114729CD-A47C-604B-98A1-63BB4A7051B6}" type="pres">
      <dgm:prSet presAssocID="{3E2057A3-C33A-794A-8495-FB14433BE28D}" presName="hierChild7" presStyleCnt="0"/>
      <dgm:spPr/>
    </dgm:pt>
  </dgm:ptLst>
  <dgm:cxnLst>
    <dgm:cxn modelId="{D361170D-1528-714E-B4DC-6C37955850CC}" type="presOf" srcId="{5C576B6E-1D69-BE4D-8A93-A2FA9E1BC8B4}" destId="{AEEF5165-4E8C-514B-BB48-80677B08E903}" srcOrd="0" destOrd="0" presId="urn:microsoft.com/office/officeart/2005/8/layout/orgChart1"/>
    <dgm:cxn modelId="{AFA7970A-183F-A942-B603-AB9B39ED1E5E}" type="presOf" srcId="{66B161A2-31A4-1940-96F8-CCBDCD8F7D55}" destId="{0E5C81C8-98FB-5A41-942D-66B9DFF07F97}" srcOrd="0" destOrd="0" presId="urn:microsoft.com/office/officeart/2005/8/layout/orgChart1"/>
    <dgm:cxn modelId="{C7B13287-3655-784B-9521-8129C8FF797B}" type="presOf" srcId="{172C9571-27F7-AD4D-8F82-C0CD19CDD848}" destId="{749A9148-F5A5-3246-858D-0E7DBB025F19}" srcOrd="0" destOrd="0" presId="urn:microsoft.com/office/officeart/2005/8/layout/orgChart1"/>
    <dgm:cxn modelId="{B901CADA-914C-024C-BD6D-A1750CBF0D33}" type="presOf" srcId="{3E2057A3-C33A-794A-8495-FB14433BE28D}" destId="{0604B172-AEC5-CC4A-B279-9C1BFF67A96D}" srcOrd="0" destOrd="0" presId="urn:microsoft.com/office/officeart/2005/8/layout/orgChart1"/>
    <dgm:cxn modelId="{BE570E8C-1E8D-6A45-85D8-6897868D0E0A}" type="presOf" srcId="{61627DD3-2A8E-5046-98EC-6651B52120BB}" destId="{4A86BFE3-DD73-7F43-BBEC-91C057940761}" srcOrd="0" destOrd="0" presId="urn:microsoft.com/office/officeart/2005/8/layout/orgChart1"/>
    <dgm:cxn modelId="{00F93F62-87F6-B949-8BD7-B6EC6827F0C8}" type="presOf" srcId="{3AEFC698-22BB-7742-BB7D-8EFC9EE3970E}" destId="{D0B13BF5-B643-8F46-AF3A-71A9DF54175D}" srcOrd="0" destOrd="0" presId="urn:microsoft.com/office/officeart/2005/8/layout/orgChart1"/>
    <dgm:cxn modelId="{7AF6B347-AD6D-7A45-98F2-D7D20CE97D0F}" srcId="{172C9571-27F7-AD4D-8F82-C0CD19CDD848}" destId="{66B161A2-31A4-1940-96F8-CCBDCD8F7D55}" srcOrd="0" destOrd="0" parTransId="{C976E6FF-5404-3947-A66E-47ECF6060BEE}" sibTransId="{88909183-E7A0-2F40-886F-8E1192D1C8F2}"/>
    <dgm:cxn modelId="{6A3FB172-C82C-DA43-BBC9-B0938D379C54}" srcId="{66B161A2-31A4-1940-96F8-CCBDCD8F7D55}" destId="{3E2057A3-C33A-794A-8495-FB14433BE28D}" srcOrd="1" destOrd="0" parTransId="{61627DD3-2A8E-5046-98EC-6651B52120BB}" sibTransId="{E880155F-9D44-EE40-B189-E0031B0AE160}"/>
    <dgm:cxn modelId="{EED7EE84-56AD-7941-8D64-7C70BB65724F}" type="presOf" srcId="{66B161A2-31A4-1940-96F8-CCBDCD8F7D55}" destId="{7F63CFA1-85BD-F349-9BEB-993A5C70B53E}" srcOrd="1" destOrd="0" presId="urn:microsoft.com/office/officeart/2005/8/layout/orgChart1"/>
    <dgm:cxn modelId="{CF0BA92F-DE50-1F46-A3AD-9CF4D5719202}" srcId="{66B161A2-31A4-1940-96F8-CCBDCD8F7D55}" destId="{3AEFC698-22BB-7742-BB7D-8EFC9EE3970E}" srcOrd="0" destOrd="0" parTransId="{5C576B6E-1D69-BE4D-8A93-A2FA9E1BC8B4}" sibTransId="{3EFF4E7B-58B4-B34D-AAEB-FE68CA767F7B}"/>
    <dgm:cxn modelId="{260E2E20-5F42-3A44-9685-64F6F0AA3051}" type="presOf" srcId="{3AEFC698-22BB-7742-BB7D-8EFC9EE3970E}" destId="{5C170CF4-3641-5D4B-87D8-35E86C72601F}" srcOrd="1" destOrd="0" presId="urn:microsoft.com/office/officeart/2005/8/layout/orgChart1"/>
    <dgm:cxn modelId="{F356B10F-CCFD-0444-9596-D9BC536E2051}" type="presOf" srcId="{3E2057A3-C33A-794A-8495-FB14433BE28D}" destId="{C58CCE2B-08E3-AB41-9D24-3225958C44A0}" srcOrd="1" destOrd="0" presId="urn:microsoft.com/office/officeart/2005/8/layout/orgChart1"/>
    <dgm:cxn modelId="{D82EBDAC-3554-334A-8FBF-EF09AD9644D4}" type="presParOf" srcId="{749A9148-F5A5-3246-858D-0E7DBB025F19}" destId="{F55ECBB8-65EE-BA4B-90A2-E3D75FEA24BB}" srcOrd="0" destOrd="0" presId="urn:microsoft.com/office/officeart/2005/8/layout/orgChart1"/>
    <dgm:cxn modelId="{8C68FED7-25A5-4E49-9D4A-538334227BA5}" type="presParOf" srcId="{F55ECBB8-65EE-BA4B-90A2-E3D75FEA24BB}" destId="{931C2148-BFB3-8048-AAF5-C1EBD0CFB801}" srcOrd="0" destOrd="0" presId="urn:microsoft.com/office/officeart/2005/8/layout/orgChart1"/>
    <dgm:cxn modelId="{F866587F-7104-1B46-94A3-31AD5D9396D1}" type="presParOf" srcId="{931C2148-BFB3-8048-AAF5-C1EBD0CFB801}" destId="{0E5C81C8-98FB-5A41-942D-66B9DFF07F97}" srcOrd="0" destOrd="0" presId="urn:microsoft.com/office/officeart/2005/8/layout/orgChart1"/>
    <dgm:cxn modelId="{416216D4-16DB-F044-B77E-1C578873ABA6}" type="presParOf" srcId="{931C2148-BFB3-8048-AAF5-C1EBD0CFB801}" destId="{7F63CFA1-85BD-F349-9BEB-993A5C70B53E}" srcOrd="1" destOrd="0" presId="urn:microsoft.com/office/officeart/2005/8/layout/orgChart1"/>
    <dgm:cxn modelId="{A4059E00-5EC3-F54C-BC3C-2D380AF36857}" type="presParOf" srcId="{F55ECBB8-65EE-BA4B-90A2-E3D75FEA24BB}" destId="{C0C31CF3-4B81-2B4D-BA91-0A4C64E97FED}" srcOrd="1" destOrd="0" presId="urn:microsoft.com/office/officeart/2005/8/layout/orgChart1"/>
    <dgm:cxn modelId="{D880FE84-6863-6248-80AD-E61C8F3F6644}" type="presParOf" srcId="{F55ECBB8-65EE-BA4B-90A2-E3D75FEA24BB}" destId="{44CD3A88-AFA3-234F-9FEF-A6E3FEF6C743}" srcOrd="2" destOrd="0" presId="urn:microsoft.com/office/officeart/2005/8/layout/orgChart1"/>
    <dgm:cxn modelId="{E6A6EEEF-79D4-DC4C-B2E6-5766E2B16AD5}" type="presParOf" srcId="{44CD3A88-AFA3-234F-9FEF-A6E3FEF6C743}" destId="{AEEF5165-4E8C-514B-BB48-80677B08E903}" srcOrd="0" destOrd="0" presId="urn:microsoft.com/office/officeart/2005/8/layout/orgChart1"/>
    <dgm:cxn modelId="{EFF7F219-84B0-8D49-8AE2-1F6FBC41206D}" type="presParOf" srcId="{44CD3A88-AFA3-234F-9FEF-A6E3FEF6C743}" destId="{651A7173-2347-8F4F-9D45-D90F8EDB8A64}" srcOrd="1" destOrd="0" presId="urn:microsoft.com/office/officeart/2005/8/layout/orgChart1"/>
    <dgm:cxn modelId="{48E17549-68FB-404B-9BDF-E80506D91C3C}" type="presParOf" srcId="{651A7173-2347-8F4F-9D45-D90F8EDB8A64}" destId="{D8FC4CCB-1F5D-6340-AE12-48FB884DFD3F}" srcOrd="0" destOrd="0" presId="urn:microsoft.com/office/officeart/2005/8/layout/orgChart1"/>
    <dgm:cxn modelId="{840A0C2E-8C32-6D42-B3AA-BB63FD529F7A}" type="presParOf" srcId="{D8FC4CCB-1F5D-6340-AE12-48FB884DFD3F}" destId="{D0B13BF5-B643-8F46-AF3A-71A9DF54175D}" srcOrd="0" destOrd="0" presId="urn:microsoft.com/office/officeart/2005/8/layout/orgChart1"/>
    <dgm:cxn modelId="{FB9CCCA3-ED60-314C-9AA9-124844E36D22}" type="presParOf" srcId="{D8FC4CCB-1F5D-6340-AE12-48FB884DFD3F}" destId="{5C170CF4-3641-5D4B-87D8-35E86C72601F}" srcOrd="1" destOrd="0" presId="urn:microsoft.com/office/officeart/2005/8/layout/orgChart1"/>
    <dgm:cxn modelId="{1009688A-A129-BF41-B796-523A18D8FF82}" type="presParOf" srcId="{651A7173-2347-8F4F-9D45-D90F8EDB8A64}" destId="{3D72E5E1-17E9-EF47-879C-728E6C051E82}" srcOrd="1" destOrd="0" presId="urn:microsoft.com/office/officeart/2005/8/layout/orgChart1"/>
    <dgm:cxn modelId="{2BADC00F-B478-BF48-93C3-9EB6B0F0F244}" type="presParOf" srcId="{651A7173-2347-8F4F-9D45-D90F8EDB8A64}" destId="{DDEBFBE5-4105-2A45-A262-AE392F6FEAF9}" srcOrd="2" destOrd="0" presId="urn:microsoft.com/office/officeart/2005/8/layout/orgChart1"/>
    <dgm:cxn modelId="{DBA207B4-9B35-A14D-8C74-4279A2815DDC}" type="presParOf" srcId="{44CD3A88-AFA3-234F-9FEF-A6E3FEF6C743}" destId="{4A86BFE3-DD73-7F43-BBEC-91C057940761}" srcOrd="2" destOrd="0" presId="urn:microsoft.com/office/officeart/2005/8/layout/orgChart1"/>
    <dgm:cxn modelId="{E0E1B984-EC33-E24C-9A6B-EE09D61DE0B4}" type="presParOf" srcId="{44CD3A88-AFA3-234F-9FEF-A6E3FEF6C743}" destId="{77FB66B9-4892-AF46-A43C-D264EA2362EF}" srcOrd="3" destOrd="0" presId="urn:microsoft.com/office/officeart/2005/8/layout/orgChart1"/>
    <dgm:cxn modelId="{453D3CE6-942E-754D-ABD8-DFBA6CDCB0F1}" type="presParOf" srcId="{77FB66B9-4892-AF46-A43C-D264EA2362EF}" destId="{45877BC5-5023-874A-9D70-876B22C98E99}" srcOrd="0" destOrd="0" presId="urn:microsoft.com/office/officeart/2005/8/layout/orgChart1"/>
    <dgm:cxn modelId="{F8FD66A8-F4D9-0F44-95CD-6838C3D7F5DC}" type="presParOf" srcId="{45877BC5-5023-874A-9D70-876B22C98E99}" destId="{0604B172-AEC5-CC4A-B279-9C1BFF67A96D}" srcOrd="0" destOrd="0" presId="urn:microsoft.com/office/officeart/2005/8/layout/orgChart1"/>
    <dgm:cxn modelId="{89BBE053-D0FD-1C43-BFFD-239CBEEB1371}" type="presParOf" srcId="{45877BC5-5023-874A-9D70-876B22C98E99}" destId="{C58CCE2B-08E3-AB41-9D24-3225958C44A0}" srcOrd="1" destOrd="0" presId="urn:microsoft.com/office/officeart/2005/8/layout/orgChart1"/>
    <dgm:cxn modelId="{4A8209EF-E03D-6849-857D-8C1CBBA66890}" type="presParOf" srcId="{77FB66B9-4892-AF46-A43C-D264EA2362EF}" destId="{00DE6A99-3FB3-A742-94AA-12B89AABC550}" srcOrd="1" destOrd="0" presId="urn:microsoft.com/office/officeart/2005/8/layout/orgChart1"/>
    <dgm:cxn modelId="{9E6243C9-7671-914B-9886-3D0BC1EF6607}" type="presParOf" srcId="{77FB66B9-4892-AF46-A43C-D264EA2362EF}" destId="{114729CD-A47C-604B-98A1-63BB4A7051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F11809-D206-184B-97D9-A41527BD7252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174986-B938-3E42-90CF-8FD17AEA97C5}">
      <dgm:prSet phldrT="[Text]"/>
      <dgm:spPr/>
      <dgm:t>
        <a:bodyPr/>
        <a:lstStyle/>
        <a:p>
          <a:r>
            <a:rPr lang="en-US" dirty="0" smtClean="0"/>
            <a:t>Information Identification</a:t>
          </a:r>
          <a:endParaRPr lang="en-US" dirty="0"/>
        </a:p>
      </dgm:t>
    </dgm:pt>
    <dgm:pt modelId="{797514A4-9627-3C4E-89DD-42513149AD82}" type="parTrans" cxnId="{B16F02C7-46A9-2045-A294-628A21E8D75C}">
      <dgm:prSet/>
      <dgm:spPr/>
      <dgm:t>
        <a:bodyPr/>
        <a:lstStyle/>
        <a:p>
          <a:endParaRPr lang="en-US"/>
        </a:p>
      </dgm:t>
    </dgm:pt>
    <dgm:pt modelId="{E93183B5-2CDC-1F43-B943-B9F106E8C6A2}" type="sibTrans" cxnId="{B16F02C7-46A9-2045-A294-628A21E8D75C}">
      <dgm:prSet/>
      <dgm:spPr/>
      <dgm:t>
        <a:bodyPr/>
        <a:lstStyle/>
        <a:p>
          <a:endParaRPr lang="en-US"/>
        </a:p>
      </dgm:t>
    </dgm:pt>
    <dgm:pt modelId="{42E9ADB7-3E58-B64E-B265-E30A31CEB52F}">
      <dgm:prSet phldrT="[Text]"/>
      <dgm:spPr/>
      <dgm:t>
        <a:bodyPr/>
        <a:lstStyle/>
        <a:p>
          <a:r>
            <a:rPr lang="en-US" dirty="0" smtClean="0"/>
            <a:t>Parsing Text / Natural Language Processing</a:t>
          </a:r>
          <a:endParaRPr lang="en-US" dirty="0"/>
        </a:p>
      </dgm:t>
    </dgm:pt>
    <dgm:pt modelId="{7D185786-23CE-BA49-8D6B-C86A4990D3EF}" type="parTrans" cxnId="{6604FE23-74B0-654C-A2AA-5380939CE344}">
      <dgm:prSet/>
      <dgm:spPr/>
      <dgm:t>
        <a:bodyPr/>
        <a:lstStyle/>
        <a:p>
          <a:endParaRPr lang="en-US"/>
        </a:p>
      </dgm:t>
    </dgm:pt>
    <dgm:pt modelId="{4294B771-A83E-3D40-B0EB-ECA5C600A18D}" type="sibTrans" cxnId="{6604FE23-74B0-654C-A2AA-5380939CE344}">
      <dgm:prSet/>
      <dgm:spPr/>
      <dgm:t>
        <a:bodyPr/>
        <a:lstStyle/>
        <a:p>
          <a:endParaRPr lang="en-US"/>
        </a:p>
      </dgm:t>
    </dgm:pt>
    <dgm:pt modelId="{DCB763F6-DFFF-D941-A62D-26222B6DE100}">
      <dgm:prSet phldrT="[Text]"/>
      <dgm:spPr/>
      <dgm:t>
        <a:bodyPr/>
        <a:lstStyle/>
        <a:p>
          <a:r>
            <a:rPr lang="en-US" dirty="0" smtClean="0"/>
            <a:t>Feature Extraction / Linguistic Analysis </a:t>
          </a:r>
          <a:endParaRPr lang="en-US" dirty="0"/>
        </a:p>
      </dgm:t>
    </dgm:pt>
    <dgm:pt modelId="{D8289754-C31C-894F-8FF5-6DF2F6C5B5CB}" type="parTrans" cxnId="{2186201F-4F34-D64B-9549-723B36D8514E}">
      <dgm:prSet/>
      <dgm:spPr/>
      <dgm:t>
        <a:bodyPr/>
        <a:lstStyle/>
        <a:p>
          <a:endParaRPr lang="en-US"/>
        </a:p>
      </dgm:t>
    </dgm:pt>
    <dgm:pt modelId="{A32BB6AF-57F9-2542-8C1F-AF048E75312B}" type="sibTrans" cxnId="{2186201F-4F34-D64B-9549-723B36D8514E}">
      <dgm:prSet/>
      <dgm:spPr/>
      <dgm:t>
        <a:bodyPr/>
        <a:lstStyle/>
        <a:p>
          <a:endParaRPr lang="en-US"/>
        </a:p>
      </dgm:t>
    </dgm:pt>
    <dgm:pt modelId="{DB19E2A6-EB84-6946-95AA-EC602C9755DC}">
      <dgm:prSet phldrT="[Text]"/>
      <dgm:spPr/>
      <dgm:t>
        <a:bodyPr/>
        <a:lstStyle/>
        <a:p>
          <a:r>
            <a:rPr lang="en-US" dirty="0" smtClean="0"/>
            <a:t>Semantic Analysis</a:t>
          </a:r>
          <a:endParaRPr lang="en-US" dirty="0"/>
        </a:p>
      </dgm:t>
    </dgm:pt>
    <dgm:pt modelId="{463120D2-923B-C344-BF50-FF6A6D01984C}" type="parTrans" cxnId="{008A12CB-6697-434E-8298-EAB914138BEA}">
      <dgm:prSet/>
      <dgm:spPr/>
      <dgm:t>
        <a:bodyPr/>
        <a:lstStyle/>
        <a:p>
          <a:endParaRPr lang="en-US"/>
        </a:p>
      </dgm:t>
    </dgm:pt>
    <dgm:pt modelId="{4FC28C91-2F21-8044-9177-DBF733267248}" type="sibTrans" cxnId="{008A12CB-6697-434E-8298-EAB914138BEA}">
      <dgm:prSet/>
      <dgm:spPr/>
      <dgm:t>
        <a:bodyPr/>
        <a:lstStyle/>
        <a:p>
          <a:endParaRPr lang="en-US"/>
        </a:p>
      </dgm:t>
    </dgm:pt>
    <dgm:pt modelId="{1EB0C6E1-E2D5-824B-825F-8AD256D8AED4}">
      <dgm:prSet phldrT="[Text]"/>
      <dgm:spPr/>
      <dgm:t>
        <a:bodyPr/>
        <a:lstStyle/>
        <a:p>
          <a:r>
            <a:rPr lang="en-US" dirty="0" smtClean="0"/>
            <a:t>Data Analysis or Data Visualization</a:t>
          </a:r>
          <a:endParaRPr lang="en-US" dirty="0"/>
        </a:p>
      </dgm:t>
    </dgm:pt>
    <dgm:pt modelId="{FCA12FAD-2149-1B4C-A3D5-C89B25D3AFCF}" type="parTrans" cxnId="{D1A4C1B1-2F6E-0B4C-A094-FA4500F10BAE}">
      <dgm:prSet/>
      <dgm:spPr/>
      <dgm:t>
        <a:bodyPr/>
        <a:lstStyle/>
        <a:p>
          <a:endParaRPr lang="en-US"/>
        </a:p>
      </dgm:t>
    </dgm:pt>
    <dgm:pt modelId="{0FA775C1-D614-E749-9D0E-83EE8A5DF866}" type="sibTrans" cxnId="{D1A4C1B1-2F6E-0B4C-A094-FA4500F10BAE}">
      <dgm:prSet/>
      <dgm:spPr/>
      <dgm:t>
        <a:bodyPr/>
        <a:lstStyle/>
        <a:p>
          <a:endParaRPr lang="en-US"/>
        </a:p>
      </dgm:t>
    </dgm:pt>
    <dgm:pt modelId="{08F8510D-32FC-0840-B8CF-29F14E487D00}">
      <dgm:prSet phldrT="[Text]"/>
      <dgm:spPr/>
      <dgm:t>
        <a:bodyPr/>
        <a:lstStyle/>
        <a:p>
          <a:r>
            <a:rPr lang="en-US" dirty="0" smtClean="0"/>
            <a:t>Information Capture</a:t>
          </a:r>
          <a:endParaRPr lang="en-US" dirty="0"/>
        </a:p>
      </dgm:t>
    </dgm:pt>
    <dgm:pt modelId="{C22285C5-2891-1646-B51C-61B2C8901606}" type="parTrans" cxnId="{443F6D61-EE23-BF4A-B30C-15153C72C16B}">
      <dgm:prSet/>
      <dgm:spPr/>
      <dgm:t>
        <a:bodyPr/>
        <a:lstStyle/>
        <a:p>
          <a:endParaRPr lang="en-US"/>
        </a:p>
      </dgm:t>
    </dgm:pt>
    <dgm:pt modelId="{B2D88F4D-24BF-7F4C-8386-46A30E088B6C}" type="sibTrans" cxnId="{443F6D61-EE23-BF4A-B30C-15153C72C16B}">
      <dgm:prSet/>
      <dgm:spPr/>
      <dgm:t>
        <a:bodyPr/>
        <a:lstStyle/>
        <a:p>
          <a:endParaRPr lang="en-US"/>
        </a:p>
      </dgm:t>
    </dgm:pt>
    <dgm:pt modelId="{3A8F511C-A8D9-754F-B137-01D270C5460E}" type="pres">
      <dgm:prSet presAssocID="{E7F11809-D206-184B-97D9-A41527BD725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0354B1-AB1D-C445-BB53-FB9E08B1761B}" type="pres">
      <dgm:prSet presAssocID="{57174986-B938-3E42-90CF-8FD17AEA97C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717F-0F64-1447-9F83-14A7ACCB0DCB}" type="pres">
      <dgm:prSet presAssocID="{57174986-B938-3E42-90CF-8FD17AEA97C5}" presName="spNode" presStyleCnt="0"/>
      <dgm:spPr/>
    </dgm:pt>
    <dgm:pt modelId="{1BB6FECB-2A1D-CC4A-B68F-505AB9D41A4D}" type="pres">
      <dgm:prSet presAssocID="{E93183B5-2CDC-1F43-B943-B9F106E8C6A2}" presName="sibTrans" presStyleLbl="sibTrans1D1" presStyleIdx="0" presStyleCnt="6"/>
      <dgm:spPr/>
      <dgm:t>
        <a:bodyPr/>
        <a:lstStyle/>
        <a:p>
          <a:endParaRPr lang="en-US"/>
        </a:p>
      </dgm:t>
    </dgm:pt>
    <dgm:pt modelId="{CA00F4CE-0081-854D-AE07-64958547F5E9}" type="pres">
      <dgm:prSet presAssocID="{08F8510D-32FC-0840-B8CF-29F14E487D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7E6C6-7505-F047-B1AD-99CB6FE57D5B}" type="pres">
      <dgm:prSet presAssocID="{08F8510D-32FC-0840-B8CF-29F14E487D00}" presName="spNode" presStyleCnt="0"/>
      <dgm:spPr/>
    </dgm:pt>
    <dgm:pt modelId="{96CE932C-C481-6846-A321-7951C95332FF}" type="pres">
      <dgm:prSet presAssocID="{B2D88F4D-24BF-7F4C-8386-46A30E088B6C}" presName="sibTrans" presStyleLbl="sibTrans1D1" presStyleIdx="1" presStyleCnt="6"/>
      <dgm:spPr/>
      <dgm:t>
        <a:bodyPr/>
        <a:lstStyle/>
        <a:p>
          <a:endParaRPr lang="en-US"/>
        </a:p>
      </dgm:t>
    </dgm:pt>
    <dgm:pt modelId="{7C6DB8C6-5B0B-9A46-A120-D7373AA152C3}" type="pres">
      <dgm:prSet presAssocID="{42E9ADB7-3E58-B64E-B265-E30A31CEB52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FD672-C421-8E4D-9C7F-15EF3514D016}" type="pres">
      <dgm:prSet presAssocID="{42E9ADB7-3E58-B64E-B265-E30A31CEB52F}" presName="spNode" presStyleCnt="0"/>
      <dgm:spPr/>
    </dgm:pt>
    <dgm:pt modelId="{4A627540-580A-CE48-9A63-3400407167BC}" type="pres">
      <dgm:prSet presAssocID="{4294B771-A83E-3D40-B0EB-ECA5C600A18D}" presName="sibTrans" presStyleLbl="sibTrans1D1" presStyleIdx="2" presStyleCnt="6"/>
      <dgm:spPr/>
      <dgm:t>
        <a:bodyPr/>
        <a:lstStyle/>
        <a:p>
          <a:endParaRPr lang="en-US"/>
        </a:p>
      </dgm:t>
    </dgm:pt>
    <dgm:pt modelId="{C2C53439-C0AE-CE41-93E7-1A87B0C5DFA9}" type="pres">
      <dgm:prSet presAssocID="{DCB763F6-DFFF-D941-A62D-26222B6DE10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C57CA-9FD6-9C49-8947-23235087180E}" type="pres">
      <dgm:prSet presAssocID="{DCB763F6-DFFF-D941-A62D-26222B6DE100}" presName="spNode" presStyleCnt="0"/>
      <dgm:spPr/>
    </dgm:pt>
    <dgm:pt modelId="{3F48183F-B2A1-284A-8946-4711E002CE3F}" type="pres">
      <dgm:prSet presAssocID="{A32BB6AF-57F9-2542-8C1F-AF048E75312B}" presName="sibTrans" presStyleLbl="sibTrans1D1" presStyleIdx="3" presStyleCnt="6"/>
      <dgm:spPr/>
      <dgm:t>
        <a:bodyPr/>
        <a:lstStyle/>
        <a:p>
          <a:endParaRPr lang="en-US"/>
        </a:p>
      </dgm:t>
    </dgm:pt>
    <dgm:pt modelId="{E6FD602C-A9BE-334B-8913-79A5ADE78C05}" type="pres">
      <dgm:prSet presAssocID="{DB19E2A6-EB84-6946-95AA-EC602C9755D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75564-EF92-5A44-8392-889B9DDBECBD}" type="pres">
      <dgm:prSet presAssocID="{DB19E2A6-EB84-6946-95AA-EC602C9755DC}" presName="spNode" presStyleCnt="0"/>
      <dgm:spPr/>
    </dgm:pt>
    <dgm:pt modelId="{9D8AB31D-C155-3D4C-A5D0-886342A0F8A5}" type="pres">
      <dgm:prSet presAssocID="{4FC28C91-2F21-8044-9177-DBF733267248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815650F-CFC4-3245-9C56-1D1532EB01E8}" type="pres">
      <dgm:prSet presAssocID="{1EB0C6E1-E2D5-824B-825F-8AD256D8AED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6979D4-8AAB-CC44-A2CC-E516071B5825}" type="pres">
      <dgm:prSet presAssocID="{1EB0C6E1-E2D5-824B-825F-8AD256D8AED4}" presName="spNode" presStyleCnt="0"/>
      <dgm:spPr/>
    </dgm:pt>
    <dgm:pt modelId="{3ECB51AE-3E71-E445-9367-3B7065C86FE6}" type="pres">
      <dgm:prSet presAssocID="{0FA775C1-D614-E749-9D0E-83EE8A5DF866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C7BF8440-3361-2F4A-97C5-EB26F4C30B9A}" type="presOf" srcId="{0FA775C1-D614-E749-9D0E-83EE8A5DF866}" destId="{3ECB51AE-3E71-E445-9367-3B7065C86FE6}" srcOrd="0" destOrd="0" presId="urn:microsoft.com/office/officeart/2005/8/layout/cycle5"/>
    <dgm:cxn modelId="{5A906B94-00FC-C541-B174-C03F895C076F}" type="presOf" srcId="{4294B771-A83E-3D40-B0EB-ECA5C600A18D}" destId="{4A627540-580A-CE48-9A63-3400407167BC}" srcOrd="0" destOrd="0" presId="urn:microsoft.com/office/officeart/2005/8/layout/cycle5"/>
    <dgm:cxn modelId="{F52E9108-00EC-3640-9C89-23BB865A01CF}" type="presOf" srcId="{E7F11809-D206-184B-97D9-A41527BD7252}" destId="{3A8F511C-A8D9-754F-B137-01D270C5460E}" srcOrd="0" destOrd="0" presId="urn:microsoft.com/office/officeart/2005/8/layout/cycle5"/>
    <dgm:cxn modelId="{03E1FC46-A9FF-0648-B8A0-A0DFBBC94A92}" type="presOf" srcId="{1EB0C6E1-E2D5-824B-825F-8AD256D8AED4}" destId="{6815650F-CFC4-3245-9C56-1D1532EB01E8}" srcOrd="0" destOrd="0" presId="urn:microsoft.com/office/officeart/2005/8/layout/cycle5"/>
    <dgm:cxn modelId="{066D2EBE-BC88-454D-BFED-32F730B3F1BF}" type="presOf" srcId="{57174986-B938-3E42-90CF-8FD17AEA97C5}" destId="{420354B1-AB1D-C445-BB53-FB9E08B1761B}" srcOrd="0" destOrd="0" presId="urn:microsoft.com/office/officeart/2005/8/layout/cycle5"/>
    <dgm:cxn modelId="{6E2D2DA1-9F1D-1C44-9091-7FF19848591A}" type="presOf" srcId="{B2D88F4D-24BF-7F4C-8386-46A30E088B6C}" destId="{96CE932C-C481-6846-A321-7951C95332FF}" srcOrd="0" destOrd="0" presId="urn:microsoft.com/office/officeart/2005/8/layout/cycle5"/>
    <dgm:cxn modelId="{6604FE23-74B0-654C-A2AA-5380939CE344}" srcId="{E7F11809-D206-184B-97D9-A41527BD7252}" destId="{42E9ADB7-3E58-B64E-B265-E30A31CEB52F}" srcOrd="2" destOrd="0" parTransId="{7D185786-23CE-BA49-8D6B-C86A4990D3EF}" sibTransId="{4294B771-A83E-3D40-B0EB-ECA5C600A18D}"/>
    <dgm:cxn modelId="{443F6D61-EE23-BF4A-B30C-15153C72C16B}" srcId="{E7F11809-D206-184B-97D9-A41527BD7252}" destId="{08F8510D-32FC-0840-B8CF-29F14E487D00}" srcOrd="1" destOrd="0" parTransId="{C22285C5-2891-1646-B51C-61B2C8901606}" sibTransId="{B2D88F4D-24BF-7F4C-8386-46A30E088B6C}"/>
    <dgm:cxn modelId="{D1A4C1B1-2F6E-0B4C-A094-FA4500F10BAE}" srcId="{E7F11809-D206-184B-97D9-A41527BD7252}" destId="{1EB0C6E1-E2D5-824B-825F-8AD256D8AED4}" srcOrd="5" destOrd="0" parTransId="{FCA12FAD-2149-1B4C-A3D5-C89B25D3AFCF}" sibTransId="{0FA775C1-D614-E749-9D0E-83EE8A5DF866}"/>
    <dgm:cxn modelId="{E3454BA4-10E7-0048-B937-486835C537F9}" type="presOf" srcId="{4FC28C91-2F21-8044-9177-DBF733267248}" destId="{9D8AB31D-C155-3D4C-A5D0-886342A0F8A5}" srcOrd="0" destOrd="0" presId="urn:microsoft.com/office/officeart/2005/8/layout/cycle5"/>
    <dgm:cxn modelId="{9FD000CE-1159-C844-8E2C-98C5129EE59A}" type="presOf" srcId="{DB19E2A6-EB84-6946-95AA-EC602C9755DC}" destId="{E6FD602C-A9BE-334B-8913-79A5ADE78C05}" srcOrd="0" destOrd="0" presId="urn:microsoft.com/office/officeart/2005/8/layout/cycle5"/>
    <dgm:cxn modelId="{2186201F-4F34-D64B-9549-723B36D8514E}" srcId="{E7F11809-D206-184B-97D9-A41527BD7252}" destId="{DCB763F6-DFFF-D941-A62D-26222B6DE100}" srcOrd="3" destOrd="0" parTransId="{D8289754-C31C-894F-8FF5-6DF2F6C5B5CB}" sibTransId="{A32BB6AF-57F9-2542-8C1F-AF048E75312B}"/>
    <dgm:cxn modelId="{48FC4F60-10D5-F248-BD46-C098B3859C32}" type="presOf" srcId="{08F8510D-32FC-0840-B8CF-29F14E487D00}" destId="{CA00F4CE-0081-854D-AE07-64958547F5E9}" srcOrd="0" destOrd="0" presId="urn:microsoft.com/office/officeart/2005/8/layout/cycle5"/>
    <dgm:cxn modelId="{482AFDFD-1C81-7A45-8892-594672BED3D4}" type="presOf" srcId="{E93183B5-2CDC-1F43-B943-B9F106E8C6A2}" destId="{1BB6FECB-2A1D-CC4A-B68F-505AB9D41A4D}" srcOrd="0" destOrd="0" presId="urn:microsoft.com/office/officeart/2005/8/layout/cycle5"/>
    <dgm:cxn modelId="{5721D622-F86E-1C49-807E-37712BE899FA}" type="presOf" srcId="{DCB763F6-DFFF-D941-A62D-26222B6DE100}" destId="{C2C53439-C0AE-CE41-93E7-1A87B0C5DFA9}" srcOrd="0" destOrd="0" presId="urn:microsoft.com/office/officeart/2005/8/layout/cycle5"/>
    <dgm:cxn modelId="{008A12CB-6697-434E-8298-EAB914138BEA}" srcId="{E7F11809-D206-184B-97D9-A41527BD7252}" destId="{DB19E2A6-EB84-6946-95AA-EC602C9755DC}" srcOrd="4" destOrd="0" parTransId="{463120D2-923B-C344-BF50-FF6A6D01984C}" sibTransId="{4FC28C91-2F21-8044-9177-DBF733267248}"/>
    <dgm:cxn modelId="{3E647E56-3810-9D46-8FF6-FED24A47959F}" type="presOf" srcId="{42E9ADB7-3E58-B64E-B265-E30A31CEB52F}" destId="{7C6DB8C6-5B0B-9A46-A120-D7373AA152C3}" srcOrd="0" destOrd="0" presId="urn:microsoft.com/office/officeart/2005/8/layout/cycle5"/>
    <dgm:cxn modelId="{B16F02C7-46A9-2045-A294-628A21E8D75C}" srcId="{E7F11809-D206-184B-97D9-A41527BD7252}" destId="{57174986-B938-3E42-90CF-8FD17AEA97C5}" srcOrd="0" destOrd="0" parTransId="{797514A4-9627-3C4E-89DD-42513149AD82}" sibTransId="{E93183B5-2CDC-1F43-B943-B9F106E8C6A2}"/>
    <dgm:cxn modelId="{4099F1A5-488F-804E-975E-82A25466D267}" type="presOf" srcId="{A32BB6AF-57F9-2542-8C1F-AF048E75312B}" destId="{3F48183F-B2A1-284A-8946-4711E002CE3F}" srcOrd="0" destOrd="0" presId="urn:microsoft.com/office/officeart/2005/8/layout/cycle5"/>
    <dgm:cxn modelId="{70950A1C-BB70-FA4F-90D9-178E27594C61}" type="presParOf" srcId="{3A8F511C-A8D9-754F-B137-01D270C5460E}" destId="{420354B1-AB1D-C445-BB53-FB9E08B1761B}" srcOrd="0" destOrd="0" presId="urn:microsoft.com/office/officeart/2005/8/layout/cycle5"/>
    <dgm:cxn modelId="{04B9586F-FC11-FE47-977B-79E1D3F8CA89}" type="presParOf" srcId="{3A8F511C-A8D9-754F-B137-01D270C5460E}" destId="{2AFF717F-0F64-1447-9F83-14A7ACCB0DCB}" srcOrd="1" destOrd="0" presId="urn:microsoft.com/office/officeart/2005/8/layout/cycle5"/>
    <dgm:cxn modelId="{89612083-9418-E242-843B-1607A88A6584}" type="presParOf" srcId="{3A8F511C-A8D9-754F-B137-01D270C5460E}" destId="{1BB6FECB-2A1D-CC4A-B68F-505AB9D41A4D}" srcOrd="2" destOrd="0" presId="urn:microsoft.com/office/officeart/2005/8/layout/cycle5"/>
    <dgm:cxn modelId="{EEE12705-92B5-7D43-955A-375C1C4E9973}" type="presParOf" srcId="{3A8F511C-A8D9-754F-B137-01D270C5460E}" destId="{CA00F4CE-0081-854D-AE07-64958547F5E9}" srcOrd="3" destOrd="0" presId="urn:microsoft.com/office/officeart/2005/8/layout/cycle5"/>
    <dgm:cxn modelId="{028EE5E9-7C29-3D4A-B158-EFF45C5D35D6}" type="presParOf" srcId="{3A8F511C-A8D9-754F-B137-01D270C5460E}" destId="{6DA7E6C6-7505-F047-B1AD-99CB6FE57D5B}" srcOrd="4" destOrd="0" presId="urn:microsoft.com/office/officeart/2005/8/layout/cycle5"/>
    <dgm:cxn modelId="{40161872-4E99-F540-A448-47A6AA3F778A}" type="presParOf" srcId="{3A8F511C-A8D9-754F-B137-01D270C5460E}" destId="{96CE932C-C481-6846-A321-7951C95332FF}" srcOrd="5" destOrd="0" presId="urn:microsoft.com/office/officeart/2005/8/layout/cycle5"/>
    <dgm:cxn modelId="{31BF7060-0018-774E-80D1-8DEED022DB85}" type="presParOf" srcId="{3A8F511C-A8D9-754F-B137-01D270C5460E}" destId="{7C6DB8C6-5B0B-9A46-A120-D7373AA152C3}" srcOrd="6" destOrd="0" presId="urn:microsoft.com/office/officeart/2005/8/layout/cycle5"/>
    <dgm:cxn modelId="{800F420A-AF5A-D341-85A2-7EF1A1346857}" type="presParOf" srcId="{3A8F511C-A8D9-754F-B137-01D270C5460E}" destId="{C59FD672-C421-8E4D-9C7F-15EF3514D016}" srcOrd="7" destOrd="0" presId="urn:microsoft.com/office/officeart/2005/8/layout/cycle5"/>
    <dgm:cxn modelId="{203E6E56-1E56-D44E-8DDB-C2DCF6B9BF08}" type="presParOf" srcId="{3A8F511C-A8D9-754F-B137-01D270C5460E}" destId="{4A627540-580A-CE48-9A63-3400407167BC}" srcOrd="8" destOrd="0" presId="urn:microsoft.com/office/officeart/2005/8/layout/cycle5"/>
    <dgm:cxn modelId="{C5CCD61B-B5FA-1446-81E8-0133D20F76F5}" type="presParOf" srcId="{3A8F511C-A8D9-754F-B137-01D270C5460E}" destId="{C2C53439-C0AE-CE41-93E7-1A87B0C5DFA9}" srcOrd="9" destOrd="0" presId="urn:microsoft.com/office/officeart/2005/8/layout/cycle5"/>
    <dgm:cxn modelId="{6C4A42F5-A6A5-114F-A01D-593DAC55F290}" type="presParOf" srcId="{3A8F511C-A8D9-754F-B137-01D270C5460E}" destId="{70AC57CA-9FD6-9C49-8947-23235087180E}" srcOrd="10" destOrd="0" presId="urn:microsoft.com/office/officeart/2005/8/layout/cycle5"/>
    <dgm:cxn modelId="{D3DF1C73-CAB2-394B-9361-32B52537CA6A}" type="presParOf" srcId="{3A8F511C-A8D9-754F-B137-01D270C5460E}" destId="{3F48183F-B2A1-284A-8946-4711E002CE3F}" srcOrd="11" destOrd="0" presId="urn:microsoft.com/office/officeart/2005/8/layout/cycle5"/>
    <dgm:cxn modelId="{743F62B7-FD68-2E43-95E2-F1D8C152CE08}" type="presParOf" srcId="{3A8F511C-A8D9-754F-B137-01D270C5460E}" destId="{E6FD602C-A9BE-334B-8913-79A5ADE78C05}" srcOrd="12" destOrd="0" presId="urn:microsoft.com/office/officeart/2005/8/layout/cycle5"/>
    <dgm:cxn modelId="{D4E929C6-14D9-AB40-A07C-5D49CF93003D}" type="presParOf" srcId="{3A8F511C-A8D9-754F-B137-01D270C5460E}" destId="{28F75564-EF92-5A44-8392-889B9DDBECBD}" srcOrd="13" destOrd="0" presId="urn:microsoft.com/office/officeart/2005/8/layout/cycle5"/>
    <dgm:cxn modelId="{D14BD474-19F0-224A-B0B8-71363BB01FA7}" type="presParOf" srcId="{3A8F511C-A8D9-754F-B137-01D270C5460E}" destId="{9D8AB31D-C155-3D4C-A5D0-886342A0F8A5}" srcOrd="14" destOrd="0" presId="urn:microsoft.com/office/officeart/2005/8/layout/cycle5"/>
    <dgm:cxn modelId="{2910A14C-E841-514F-AF59-A4641F3E718E}" type="presParOf" srcId="{3A8F511C-A8D9-754F-B137-01D270C5460E}" destId="{6815650F-CFC4-3245-9C56-1D1532EB01E8}" srcOrd="15" destOrd="0" presId="urn:microsoft.com/office/officeart/2005/8/layout/cycle5"/>
    <dgm:cxn modelId="{586E4367-455D-0344-BAE7-27571EDC7C74}" type="presParOf" srcId="{3A8F511C-A8D9-754F-B137-01D270C5460E}" destId="{D56979D4-8AAB-CC44-A2CC-E516071B5825}" srcOrd="16" destOrd="0" presId="urn:microsoft.com/office/officeart/2005/8/layout/cycle5"/>
    <dgm:cxn modelId="{AE21D1A8-FDDC-B141-A99E-689B72BA4B33}" type="presParOf" srcId="{3A8F511C-A8D9-754F-B137-01D270C5460E}" destId="{3ECB51AE-3E71-E445-9367-3B7065C86FE6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2A39B9-7CBA-4A4E-A62A-6A4588FD22A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BAD71-C4EE-2B4C-B451-8F4F714650F4}">
      <dgm:prSet phldrT="[Text]"/>
      <dgm:spPr/>
      <dgm:t>
        <a:bodyPr/>
        <a:lstStyle/>
        <a:p>
          <a:r>
            <a:rPr lang="en-US" dirty="0" smtClean="0"/>
            <a:t>Remedy</a:t>
          </a:r>
          <a:endParaRPr lang="en-US" dirty="0"/>
        </a:p>
      </dgm:t>
    </dgm:pt>
    <dgm:pt modelId="{4EC1D869-B6F4-3C4E-8B55-422BB5A88F2E}" type="parTrans" cxnId="{C8D16A05-1266-AF49-BB7E-4BC08DD66CA0}">
      <dgm:prSet/>
      <dgm:spPr/>
      <dgm:t>
        <a:bodyPr/>
        <a:lstStyle/>
        <a:p>
          <a:endParaRPr lang="en-US"/>
        </a:p>
      </dgm:t>
    </dgm:pt>
    <dgm:pt modelId="{13A6232E-02CE-7F4A-A655-A92BB9172F49}" type="sibTrans" cxnId="{C8D16A05-1266-AF49-BB7E-4BC08DD66CA0}">
      <dgm:prSet/>
      <dgm:spPr/>
      <dgm:t>
        <a:bodyPr/>
        <a:lstStyle/>
        <a:p>
          <a:endParaRPr lang="en-US"/>
        </a:p>
      </dgm:t>
    </dgm:pt>
    <dgm:pt modelId="{9C08FABC-940A-2D43-8535-B8F685AE7360}">
      <dgm:prSet phldrT="[Text]"/>
      <dgm:spPr/>
      <dgm:t>
        <a:bodyPr/>
        <a:lstStyle/>
        <a:p>
          <a:r>
            <a:rPr lang="en-US" dirty="0" smtClean="0"/>
            <a:t> Remedy Database</a:t>
          </a:r>
          <a:endParaRPr lang="en-US" dirty="0"/>
        </a:p>
      </dgm:t>
    </dgm:pt>
    <dgm:pt modelId="{BAA8490E-9DCD-574B-B8F0-9ED6DF5032B3}" type="parTrans" cxnId="{8A68AB4D-296C-3C46-8427-7800F1CB1296}">
      <dgm:prSet/>
      <dgm:spPr/>
      <dgm:t>
        <a:bodyPr/>
        <a:lstStyle/>
        <a:p>
          <a:endParaRPr lang="en-US"/>
        </a:p>
      </dgm:t>
    </dgm:pt>
    <dgm:pt modelId="{CD398235-D43B-5942-92E0-F57703488820}" type="sibTrans" cxnId="{8A68AB4D-296C-3C46-8427-7800F1CB1296}">
      <dgm:prSet/>
      <dgm:spPr/>
      <dgm:t>
        <a:bodyPr/>
        <a:lstStyle/>
        <a:p>
          <a:endParaRPr lang="en-US"/>
        </a:p>
      </dgm:t>
    </dgm:pt>
    <dgm:pt modelId="{F68C7A50-CA42-0E42-B4C2-B369AD322E24}">
      <dgm:prSet phldrT="[Text]"/>
      <dgm:spPr/>
      <dgm:t>
        <a:bodyPr/>
        <a:lstStyle/>
        <a:p>
          <a:r>
            <a:rPr lang="en-US" dirty="0" smtClean="0"/>
            <a:t>Dashboards</a:t>
          </a:r>
          <a:endParaRPr lang="en-US" dirty="0"/>
        </a:p>
      </dgm:t>
    </dgm:pt>
    <dgm:pt modelId="{F27CA4DF-C6A2-DD40-86B1-87C909267158}" type="parTrans" cxnId="{8ED07F9F-E39D-8A48-B724-3508C3C7F124}">
      <dgm:prSet/>
      <dgm:spPr/>
      <dgm:t>
        <a:bodyPr/>
        <a:lstStyle/>
        <a:p>
          <a:endParaRPr lang="en-US"/>
        </a:p>
      </dgm:t>
    </dgm:pt>
    <dgm:pt modelId="{A10323AB-C2C4-9348-8FDF-223885A3DF71}" type="sibTrans" cxnId="{8ED07F9F-E39D-8A48-B724-3508C3C7F124}">
      <dgm:prSet/>
      <dgm:spPr/>
      <dgm:t>
        <a:bodyPr/>
        <a:lstStyle/>
        <a:p>
          <a:endParaRPr lang="en-US"/>
        </a:p>
      </dgm:t>
    </dgm:pt>
    <dgm:pt modelId="{A87A3A85-0734-3840-AF9D-E6A3681117DF}">
      <dgm:prSet phldrT="[Text]"/>
      <dgm:spPr/>
      <dgm:t>
        <a:bodyPr/>
        <a:lstStyle/>
        <a:p>
          <a:r>
            <a:rPr lang="en-US" dirty="0" smtClean="0"/>
            <a:t>Data Warehouse</a:t>
          </a:r>
          <a:endParaRPr lang="en-US" dirty="0"/>
        </a:p>
      </dgm:t>
    </dgm:pt>
    <dgm:pt modelId="{75CE36A7-05E9-434D-8B4D-5CDCFD7C6203}" type="parTrans" cxnId="{B41672CA-EF23-7B44-BEEC-053EAB52103E}">
      <dgm:prSet/>
      <dgm:spPr/>
      <dgm:t>
        <a:bodyPr/>
        <a:lstStyle/>
        <a:p>
          <a:endParaRPr lang="en-US"/>
        </a:p>
      </dgm:t>
    </dgm:pt>
    <dgm:pt modelId="{2E8AFCA4-F963-0F43-B7F9-0E845F5D90AD}" type="sibTrans" cxnId="{B41672CA-EF23-7B44-BEEC-053EAB52103E}">
      <dgm:prSet/>
      <dgm:spPr/>
      <dgm:t>
        <a:bodyPr/>
        <a:lstStyle/>
        <a:p>
          <a:endParaRPr lang="en-US"/>
        </a:p>
      </dgm:t>
    </dgm:pt>
    <dgm:pt modelId="{08F4BBAE-63F0-DB4B-8F22-138D708A1059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Sentiments/Topics</a:t>
          </a:r>
          <a:endParaRPr lang="en-US" dirty="0"/>
        </a:p>
      </dgm:t>
    </dgm:pt>
    <dgm:pt modelId="{C9B65D0C-8583-5449-9AE5-A4A3F3571526}" type="sibTrans" cxnId="{866BC6F7-957D-754E-A215-B863735A1D3C}">
      <dgm:prSet/>
      <dgm:spPr/>
      <dgm:t>
        <a:bodyPr/>
        <a:lstStyle/>
        <a:p>
          <a:endParaRPr lang="en-US"/>
        </a:p>
      </dgm:t>
    </dgm:pt>
    <dgm:pt modelId="{5AB80417-0FDE-0040-9602-2EF458A02DEF}" type="parTrans" cxnId="{866BC6F7-957D-754E-A215-B863735A1D3C}">
      <dgm:prSet/>
      <dgm:spPr/>
      <dgm:t>
        <a:bodyPr/>
        <a:lstStyle/>
        <a:p>
          <a:endParaRPr lang="en-US"/>
        </a:p>
      </dgm:t>
    </dgm:pt>
    <dgm:pt modelId="{A8813690-F682-7640-8629-7DE5A087932B}" type="pres">
      <dgm:prSet presAssocID="{8F2A39B9-7CBA-4A4E-A62A-6A4588FD22A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413B02-F3E3-694F-A584-8E2E80317A04}" type="pres">
      <dgm:prSet presAssocID="{225BAD71-C4EE-2B4C-B451-8F4F714650F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8103E-8B8C-3645-B9F5-EB8B58719839}" type="pres">
      <dgm:prSet presAssocID="{13A6232E-02CE-7F4A-A655-A92BB9172F4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33BD3AC-1816-114E-B794-5B43EC77C533}" type="pres">
      <dgm:prSet presAssocID="{13A6232E-02CE-7F4A-A655-A92BB9172F4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20F6132-0D5A-2E47-8E51-21BAE43F49AE}" type="pres">
      <dgm:prSet presAssocID="{9C08FABC-940A-2D43-8535-B8F685AE736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A2DB-E3D7-0248-8B7C-D965B3C4E4CB}" type="pres">
      <dgm:prSet presAssocID="{CD398235-D43B-5942-92E0-F5770348882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D6FF850-6CF2-4342-89C3-180FE4A2752F}" type="pres">
      <dgm:prSet presAssocID="{CD398235-D43B-5942-92E0-F5770348882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B715D53-EF44-174B-8D28-FD02A8577901}" type="pres">
      <dgm:prSet presAssocID="{08F4BBAE-63F0-DB4B-8F22-138D708A105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045730-BD6A-7348-B59F-398B0FDBB0D6}" type="pres">
      <dgm:prSet presAssocID="{C9B65D0C-8583-5449-9AE5-A4A3F357152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872D6D8-D832-B44C-AD0F-F7A102E1AEFC}" type="pres">
      <dgm:prSet presAssocID="{C9B65D0C-8583-5449-9AE5-A4A3F357152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78D0C97-F266-6746-BB22-F0EACF3C11A9}" type="pres">
      <dgm:prSet presAssocID="{A87A3A85-0734-3840-AF9D-E6A3681117D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D24AF-6601-EC4B-9C01-1573D45823AB}" type="pres">
      <dgm:prSet presAssocID="{2E8AFCA4-F963-0F43-B7F9-0E845F5D90A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2A7CE40-C0FE-174E-9D8C-20B9224A6BD8}" type="pres">
      <dgm:prSet presAssocID="{2E8AFCA4-F963-0F43-B7F9-0E845F5D90A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C813FDB-C61B-DA4E-B889-B71C1A8CB674}" type="pres">
      <dgm:prSet presAssocID="{F68C7A50-CA42-0E42-B4C2-B369AD322E2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63FC1-CE3F-4A4C-9422-1000A9815B49}" type="pres">
      <dgm:prSet presAssocID="{A10323AB-C2C4-9348-8FDF-223885A3DF7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00618EA-A568-7243-AA85-010A6E577C47}" type="pres">
      <dgm:prSet presAssocID="{A10323AB-C2C4-9348-8FDF-223885A3DF7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A28713D-2CE4-974E-B164-9CCC95F85AE8}" type="presOf" srcId="{13A6232E-02CE-7F4A-A655-A92BB9172F49}" destId="{7B78103E-8B8C-3645-B9F5-EB8B58719839}" srcOrd="0" destOrd="0" presId="urn:microsoft.com/office/officeart/2005/8/layout/cycle2"/>
    <dgm:cxn modelId="{3CE7C0C8-AD7A-F54A-AF42-D34E96703744}" type="presOf" srcId="{2E8AFCA4-F963-0F43-B7F9-0E845F5D90AD}" destId="{62A7CE40-C0FE-174E-9D8C-20B9224A6BD8}" srcOrd="1" destOrd="0" presId="urn:microsoft.com/office/officeart/2005/8/layout/cycle2"/>
    <dgm:cxn modelId="{A763DA04-C0F5-4741-A785-0972522703B5}" type="presOf" srcId="{C9B65D0C-8583-5449-9AE5-A4A3F3571526}" destId="{2872D6D8-D832-B44C-AD0F-F7A102E1AEFC}" srcOrd="1" destOrd="0" presId="urn:microsoft.com/office/officeart/2005/8/layout/cycle2"/>
    <dgm:cxn modelId="{10CEA3C1-B3C9-EC4F-A2EE-344B3854BCF7}" type="presOf" srcId="{CD398235-D43B-5942-92E0-F57703488820}" destId="{5406A2DB-E3D7-0248-8B7C-D965B3C4E4CB}" srcOrd="0" destOrd="0" presId="urn:microsoft.com/office/officeart/2005/8/layout/cycle2"/>
    <dgm:cxn modelId="{B5864EAA-944E-B24D-847A-B5C52C595408}" type="presOf" srcId="{C9B65D0C-8583-5449-9AE5-A4A3F3571526}" destId="{8F045730-BD6A-7348-B59F-398B0FDBB0D6}" srcOrd="0" destOrd="0" presId="urn:microsoft.com/office/officeart/2005/8/layout/cycle2"/>
    <dgm:cxn modelId="{61ED8D1F-8FB2-5C45-81AC-8B6907D75E86}" type="presOf" srcId="{13A6232E-02CE-7F4A-A655-A92BB9172F49}" destId="{433BD3AC-1816-114E-B794-5B43EC77C533}" srcOrd="1" destOrd="0" presId="urn:microsoft.com/office/officeart/2005/8/layout/cycle2"/>
    <dgm:cxn modelId="{32EAEB24-9BF3-A84B-9B5F-A0AE492F9772}" type="presOf" srcId="{9C08FABC-940A-2D43-8535-B8F685AE7360}" destId="{D20F6132-0D5A-2E47-8E51-21BAE43F49AE}" srcOrd="0" destOrd="0" presId="urn:microsoft.com/office/officeart/2005/8/layout/cycle2"/>
    <dgm:cxn modelId="{C8D16A05-1266-AF49-BB7E-4BC08DD66CA0}" srcId="{8F2A39B9-7CBA-4A4E-A62A-6A4588FD22A6}" destId="{225BAD71-C4EE-2B4C-B451-8F4F714650F4}" srcOrd="0" destOrd="0" parTransId="{4EC1D869-B6F4-3C4E-8B55-422BB5A88F2E}" sibTransId="{13A6232E-02CE-7F4A-A655-A92BB9172F49}"/>
    <dgm:cxn modelId="{866BC6F7-957D-754E-A215-B863735A1D3C}" srcId="{8F2A39B9-7CBA-4A4E-A62A-6A4588FD22A6}" destId="{08F4BBAE-63F0-DB4B-8F22-138D708A1059}" srcOrd="2" destOrd="0" parTransId="{5AB80417-0FDE-0040-9602-2EF458A02DEF}" sibTransId="{C9B65D0C-8583-5449-9AE5-A4A3F3571526}"/>
    <dgm:cxn modelId="{AAB8FB7A-4BF3-C544-BCD7-4C778DDF9601}" type="presOf" srcId="{8F2A39B9-7CBA-4A4E-A62A-6A4588FD22A6}" destId="{A8813690-F682-7640-8629-7DE5A087932B}" srcOrd="0" destOrd="0" presId="urn:microsoft.com/office/officeart/2005/8/layout/cycle2"/>
    <dgm:cxn modelId="{8ED07F9F-E39D-8A48-B724-3508C3C7F124}" srcId="{8F2A39B9-7CBA-4A4E-A62A-6A4588FD22A6}" destId="{F68C7A50-CA42-0E42-B4C2-B369AD322E24}" srcOrd="4" destOrd="0" parTransId="{F27CA4DF-C6A2-DD40-86B1-87C909267158}" sibTransId="{A10323AB-C2C4-9348-8FDF-223885A3DF71}"/>
    <dgm:cxn modelId="{7A1CB48B-5B75-A54A-9A05-647BAC4C155B}" type="presOf" srcId="{F68C7A50-CA42-0E42-B4C2-B369AD322E24}" destId="{6C813FDB-C61B-DA4E-B889-B71C1A8CB674}" srcOrd="0" destOrd="0" presId="urn:microsoft.com/office/officeart/2005/8/layout/cycle2"/>
    <dgm:cxn modelId="{7B46FD7E-AA85-5949-B721-13D910B836D2}" type="presOf" srcId="{225BAD71-C4EE-2B4C-B451-8F4F714650F4}" destId="{C6413B02-F3E3-694F-A584-8E2E80317A04}" srcOrd="0" destOrd="0" presId="urn:microsoft.com/office/officeart/2005/8/layout/cycle2"/>
    <dgm:cxn modelId="{8A68AB4D-296C-3C46-8427-7800F1CB1296}" srcId="{8F2A39B9-7CBA-4A4E-A62A-6A4588FD22A6}" destId="{9C08FABC-940A-2D43-8535-B8F685AE7360}" srcOrd="1" destOrd="0" parTransId="{BAA8490E-9DCD-574B-B8F0-9ED6DF5032B3}" sibTransId="{CD398235-D43B-5942-92E0-F57703488820}"/>
    <dgm:cxn modelId="{112FE893-B7D4-3248-B3E4-9C3E5874AD7D}" type="presOf" srcId="{08F4BBAE-63F0-DB4B-8F22-138D708A1059}" destId="{FB715D53-EF44-174B-8D28-FD02A8577901}" srcOrd="0" destOrd="0" presId="urn:microsoft.com/office/officeart/2005/8/layout/cycle2"/>
    <dgm:cxn modelId="{00C05BE0-D072-C840-B740-47C66A1CD3A3}" type="presOf" srcId="{CD398235-D43B-5942-92E0-F57703488820}" destId="{1D6FF850-6CF2-4342-89C3-180FE4A2752F}" srcOrd="1" destOrd="0" presId="urn:microsoft.com/office/officeart/2005/8/layout/cycle2"/>
    <dgm:cxn modelId="{FE04FC41-5BD1-E544-9202-2F777552FCAF}" type="presOf" srcId="{A10323AB-C2C4-9348-8FDF-223885A3DF71}" destId="{64663FC1-CE3F-4A4C-9422-1000A9815B49}" srcOrd="0" destOrd="0" presId="urn:microsoft.com/office/officeart/2005/8/layout/cycle2"/>
    <dgm:cxn modelId="{DAA8CE69-68A5-3643-B70E-6A560432D611}" type="presOf" srcId="{2E8AFCA4-F963-0F43-B7F9-0E845F5D90AD}" destId="{C73D24AF-6601-EC4B-9C01-1573D45823AB}" srcOrd="0" destOrd="0" presId="urn:microsoft.com/office/officeart/2005/8/layout/cycle2"/>
    <dgm:cxn modelId="{46976169-7469-3A4C-ACB5-6AB794C837BA}" type="presOf" srcId="{A87A3A85-0734-3840-AF9D-E6A3681117DF}" destId="{278D0C97-F266-6746-BB22-F0EACF3C11A9}" srcOrd="0" destOrd="0" presId="urn:microsoft.com/office/officeart/2005/8/layout/cycle2"/>
    <dgm:cxn modelId="{B41672CA-EF23-7B44-BEEC-053EAB52103E}" srcId="{8F2A39B9-7CBA-4A4E-A62A-6A4588FD22A6}" destId="{A87A3A85-0734-3840-AF9D-E6A3681117DF}" srcOrd="3" destOrd="0" parTransId="{75CE36A7-05E9-434D-8B4D-5CDCFD7C6203}" sibTransId="{2E8AFCA4-F963-0F43-B7F9-0E845F5D90AD}"/>
    <dgm:cxn modelId="{2A3C8E79-248D-9341-B4C5-0266163EE3D6}" type="presOf" srcId="{A10323AB-C2C4-9348-8FDF-223885A3DF71}" destId="{200618EA-A568-7243-AA85-010A6E577C47}" srcOrd="1" destOrd="0" presId="urn:microsoft.com/office/officeart/2005/8/layout/cycle2"/>
    <dgm:cxn modelId="{E5A5D7A9-6621-9643-89E4-870F0001E64F}" type="presParOf" srcId="{A8813690-F682-7640-8629-7DE5A087932B}" destId="{C6413B02-F3E3-694F-A584-8E2E80317A04}" srcOrd="0" destOrd="0" presId="urn:microsoft.com/office/officeart/2005/8/layout/cycle2"/>
    <dgm:cxn modelId="{0DF9DDC9-5956-F543-A4BF-7069255BEC0C}" type="presParOf" srcId="{A8813690-F682-7640-8629-7DE5A087932B}" destId="{7B78103E-8B8C-3645-B9F5-EB8B58719839}" srcOrd="1" destOrd="0" presId="urn:microsoft.com/office/officeart/2005/8/layout/cycle2"/>
    <dgm:cxn modelId="{3E8708CB-8634-814A-86F6-96DE96B7315D}" type="presParOf" srcId="{7B78103E-8B8C-3645-B9F5-EB8B58719839}" destId="{433BD3AC-1816-114E-B794-5B43EC77C533}" srcOrd="0" destOrd="0" presId="urn:microsoft.com/office/officeart/2005/8/layout/cycle2"/>
    <dgm:cxn modelId="{00F634B4-5072-D746-90FA-C75B16539004}" type="presParOf" srcId="{A8813690-F682-7640-8629-7DE5A087932B}" destId="{D20F6132-0D5A-2E47-8E51-21BAE43F49AE}" srcOrd="2" destOrd="0" presId="urn:microsoft.com/office/officeart/2005/8/layout/cycle2"/>
    <dgm:cxn modelId="{B973155A-6BF8-7B42-910B-BA60F7846B95}" type="presParOf" srcId="{A8813690-F682-7640-8629-7DE5A087932B}" destId="{5406A2DB-E3D7-0248-8B7C-D965B3C4E4CB}" srcOrd="3" destOrd="0" presId="urn:microsoft.com/office/officeart/2005/8/layout/cycle2"/>
    <dgm:cxn modelId="{6FA528EB-CF8D-AF4C-935B-8BB30D89D6A1}" type="presParOf" srcId="{5406A2DB-E3D7-0248-8B7C-D965B3C4E4CB}" destId="{1D6FF850-6CF2-4342-89C3-180FE4A2752F}" srcOrd="0" destOrd="0" presId="urn:microsoft.com/office/officeart/2005/8/layout/cycle2"/>
    <dgm:cxn modelId="{25C11ABC-67E1-3E4B-9A56-F16F188597AA}" type="presParOf" srcId="{A8813690-F682-7640-8629-7DE5A087932B}" destId="{FB715D53-EF44-174B-8D28-FD02A8577901}" srcOrd="4" destOrd="0" presId="urn:microsoft.com/office/officeart/2005/8/layout/cycle2"/>
    <dgm:cxn modelId="{AC6B4674-C807-B74E-BF0C-AB2B4E1237E3}" type="presParOf" srcId="{A8813690-F682-7640-8629-7DE5A087932B}" destId="{8F045730-BD6A-7348-B59F-398B0FDBB0D6}" srcOrd="5" destOrd="0" presId="urn:microsoft.com/office/officeart/2005/8/layout/cycle2"/>
    <dgm:cxn modelId="{A2B1E75C-14A1-DD4F-8DDC-E10332DF470A}" type="presParOf" srcId="{8F045730-BD6A-7348-B59F-398B0FDBB0D6}" destId="{2872D6D8-D832-B44C-AD0F-F7A102E1AEFC}" srcOrd="0" destOrd="0" presId="urn:microsoft.com/office/officeart/2005/8/layout/cycle2"/>
    <dgm:cxn modelId="{A5CA5FFB-4A73-8F4D-9517-CD536380DA11}" type="presParOf" srcId="{A8813690-F682-7640-8629-7DE5A087932B}" destId="{278D0C97-F266-6746-BB22-F0EACF3C11A9}" srcOrd="6" destOrd="0" presId="urn:microsoft.com/office/officeart/2005/8/layout/cycle2"/>
    <dgm:cxn modelId="{04A5C3F4-6DCB-0C42-8C59-A308DAF96596}" type="presParOf" srcId="{A8813690-F682-7640-8629-7DE5A087932B}" destId="{C73D24AF-6601-EC4B-9C01-1573D45823AB}" srcOrd="7" destOrd="0" presId="urn:microsoft.com/office/officeart/2005/8/layout/cycle2"/>
    <dgm:cxn modelId="{C4226EBD-2CDB-9F4C-9545-7036E76321AD}" type="presParOf" srcId="{C73D24AF-6601-EC4B-9C01-1573D45823AB}" destId="{62A7CE40-C0FE-174E-9D8C-20B9224A6BD8}" srcOrd="0" destOrd="0" presId="urn:microsoft.com/office/officeart/2005/8/layout/cycle2"/>
    <dgm:cxn modelId="{5ED24F2D-807F-0E46-9C2F-1B0BC5682187}" type="presParOf" srcId="{A8813690-F682-7640-8629-7DE5A087932B}" destId="{6C813FDB-C61B-DA4E-B889-B71C1A8CB674}" srcOrd="8" destOrd="0" presId="urn:microsoft.com/office/officeart/2005/8/layout/cycle2"/>
    <dgm:cxn modelId="{925D59DF-D89C-644C-ACA2-B2F90F7D1474}" type="presParOf" srcId="{A8813690-F682-7640-8629-7DE5A087932B}" destId="{64663FC1-CE3F-4A4C-9422-1000A9815B49}" srcOrd="9" destOrd="0" presId="urn:microsoft.com/office/officeart/2005/8/layout/cycle2"/>
    <dgm:cxn modelId="{20AB3D0F-DC65-F545-9B14-42D5E05474A3}" type="presParOf" srcId="{64663FC1-CE3F-4A4C-9422-1000A9815B49}" destId="{200618EA-A568-7243-AA85-010A6E577C4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F2A39B9-7CBA-4A4E-A62A-6A4588FD22A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BAD71-C4EE-2B4C-B451-8F4F714650F4}">
      <dgm:prSet phldrT="[Text]"/>
      <dgm:spPr/>
      <dgm:t>
        <a:bodyPr/>
        <a:lstStyle/>
        <a:p>
          <a:r>
            <a:rPr lang="en-US" dirty="0" smtClean="0"/>
            <a:t>Surveys</a:t>
          </a:r>
          <a:endParaRPr lang="en-US" dirty="0"/>
        </a:p>
      </dgm:t>
    </dgm:pt>
    <dgm:pt modelId="{4EC1D869-B6F4-3C4E-8B55-422BB5A88F2E}" type="parTrans" cxnId="{C8D16A05-1266-AF49-BB7E-4BC08DD66CA0}">
      <dgm:prSet/>
      <dgm:spPr/>
      <dgm:t>
        <a:bodyPr/>
        <a:lstStyle/>
        <a:p>
          <a:endParaRPr lang="en-US"/>
        </a:p>
      </dgm:t>
    </dgm:pt>
    <dgm:pt modelId="{13A6232E-02CE-7F4A-A655-A92BB9172F49}" type="sibTrans" cxnId="{C8D16A05-1266-AF49-BB7E-4BC08DD66CA0}">
      <dgm:prSet/>
      <dgm:spPr/>
      <dgm:t>
        <a:bodyPr/>
        <a:lstStyle/>
        <a:p>
          <a:endParaRPr lang="en-US"/>
        </a:p>
      </dgm:t>
    </dgm:pt>
    <dgm:pt modelId="{9C08FABC-940A-2D43-8535-B8F685AE7360}">
      <dgm:prSet phldrT="[Text]"/>
      <dgm:spPr/>
      <dgm:t>
        <a:bodyPr/>
        <a:lstStyle/>
        <a:p>
          <a:r>
            <a:rPr lang="en-US" dirty="0" smtClean="0"/>
            <a:t>HR Database</a:t>
          </a:r>
          <a:endParaRPr lang="en-US" dirty="0"/>
        </a:p>
      </dgm:t>
    </dgm:pt>
    <dgm:pt modelId="{BAA8490E-9DCD-574B-B8F0-9ED6DF5032B3}" type="parTrans" cxnId="{8A68AB4D-296C-3C46-8427-7800F1CB1296}">
      <dgm:prSet/>
      <dgm:spPr/>
      <dgm:t>
        <a:bodyPr/>
        <a:lstStyle/>
        <a:p>
          <a:endParaRPr lang="en-US"/>
        </a:p>
      </dgm:t>
    </dgm:pt>
    <dgm:pt modelId="{CD398235-D43B-5942-92E0-F57703488820}" type="sibTrans" cxnId="{8A68AB4D-296C-3C46-8427-7800F1CB1296}">
      <dgm:prSet/>
      <dgm:spPr/>
      <dgm:t>
        <a:bodyPr/>
        <a:lstStyle/>
        <a:p>
          <a:endParaRPr lang="en-US"/>
        </a:p>
      </dgm:t>
    </dgm:pt>
    <dgm:pt modelId="{7A2C55E2-2EE8-604B-ABA3-C614931AA42C}">
      <dgm:prSet phldrT="[Text]"/>
      <dgm:spPr/>
      <dgm:t>
        <a:bodyPr/>
        <a:lstStyle/>
        <a:p>
          <a:r>
            <a:rPr lang="en-US" dirty="0" smtClean="0"/>
            <a:t>Analysis / Research</a:t>
          </a:r>
          <a:endParaRPr lang="en-US" dirty="0"/>
        </a:p>
      </dgm:t>
    </dgm:pt>
    <dgm:pt modelId="{CD713953-52B8-1349-8560-8D0BF827D11B}" type="parTrans" cxnId="{323064DC-F761-6244-945D-9CC742A3D49C}">
      <dgm:prSet/>
      <dgm:spPr/>
      <dgm:t>
        <a:bodyPr/>
        <a:lstStyle/>
        <a:p>
          <a:endParaRPr lang="en-US"/>
        </a:p>
      </dgm:t>
    </dgm:pt>
    <dgm:pt modelId="{0945DA7F-4D78-C04F-BDD3-43990F213BCF}" type="sibTrans" cxnId="{323064DC-F761-6244-945D-9CC742A3D49C}">
      <dgm:prSet/>
      <dgm:spPr/>
      <dgm:t>
        <a:bodyPr/>
        <a:lstStyle/>
        <a:p>
          <a:endParaRPr lang="en-US"/>
        </a:p>
      </dgm:t>
    </dgm:pt>
    <dgm:pt modelId="{2CAF05BA-9873-774E-B192-7A595CF65075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Employee Sentiments / Topics Discussed</a:t>
          </a:r>
          <a:endParaRPr lang="en-US" dirty="0"/>
        </a:p>
      </dgm:t>
    </dgm:pt>
    <dgm:pt modelId="{85F980F3-4917-C545-BEEF-F41D6F88D03C}" type="parTrans" cxnId="{06C5C5CB-DB24-BD49-8AE7-2B6B4E1BB508}">
      <dgm:prSet/>
      <dgm:spPr/>
      <dgm:t>
        <a:bodyPr/>
        <a:lstStyle/>
        <a:p>
          <a:endParaRPr lang="en-US"/>
        </a:p>
      </dgm:t>
    </dgm:pt>
    <dgm:pt modelId="{60139570-BC90-304A-8548-797DB42910E0}" type="sibTrans" cxnId="{06C5C5CB-DB24-BD49-8AE7-2B6B4E1BB508}">
      <dgm:prSet/>
      <dgm:spPr/>
      <dgm:t>
        <a:bodyPr/>
        <a:lstStyle/>
        <a:p>
          <a:endParaRPr lang="en-US"/>
        </a:p>
      </dgm:t>
    </dgm:pt>
    <dgm:pt modelId="{F68C7A50-CA42-0E42-B4C2-B369AD322E24}">
      <dgm:prSet phldrT="[Text]"/>
      <dgm:spPr/>
      <dgm:t>
        <a:bodyPr/>
        <a:lstStyle/>
        <a:p>
          <a:r>
            <a:rPr lang="en-US" dirty="0" smtClean="0"/>
            <a:t>Dashboards</a:t>
          </a:r>
          <a:endParaRPr lang="en-US" dirty="0"/>
        </a:p>
      </dgm:t>
    </dgm:pt>
    <dgm:pt modelId="{F27CA4DF-C6A2-DD40-86B1-87C909267158}" type="parTrans" cxnId="{8ED07F9F-E39D-8A48-B724-3508C3C7F124}">
      <dgm:prSet/>
      <dgm:spPr/>
      <dgm:t>
        <a:bodyPr/>
        <a:lstStyle/>
        <a:p>
          <a:endParaRPr lang="en-US"/>
        </a:p>
      </dgm:t>
    </dgm:pt>
    <dgm:pt modelId="{A10323AB-C2C4-9348-8FDF-223885A3DF71}" type="sibTrans" cxnId="{8ED07F9F-E39D-8A48-B724-3508C3C7F124}">
      <dgm:prSet/>
      <dgm:spPr/>
      <dgm:t>
        <a:bodyPr/>
        <a:lstStyle/>
        <a:p>
          <a:endParaRPr lang="en-US"/>
        </a:p>
      </dgm:t>
    </dgm:pt>
    <dgm:pt modelId="{A8813690-F682-7640-8629-7DE5A087932B}" type="pres">
      <dgm:prSet presAssocID="{8F2A39B9-7CBA-4A4E-A62A-6A4588FD22A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413B02-F3E3-694F-A584-8E2E80317A04}" type="pres">
      <dgm:prSet presAssocID="{225BAD71-C4EE-2B4C-B451-8F4F714650F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8103E-8B8C-3645-B9F5-EB8B58719839}" type="pres">
      <dgm:prSet presAssocID="{13A6232E-02CE-7F4A-A655-A92BB9172F4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33BD3AC-1816-114E-B794-5B43EC77C533}" type="pres">
      <dgm:prSet presAssocID="{13A6232E-02CE-7F4A-A655-A92BB9172F4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20F6132-0D5A-2E47-8E51-21BAE43F49AE}" type="pres">
      <dgm:prSet presAssocID="{9C08FABC-940A-2D43-8535-B8F685AE736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A2DB-E3D7-0248-8B7C-D965B3C4E4CB}" type="pres">
      <dgm:prSet presAssocID="{CD398235-D43B-5942-92E0-F5770348882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D6FF850-6CF2-4342-89C3-180FE4A2752F}" type="pres">
      <dgm:prSet presAssocID="{CD398235-D43B-5942-92E0-F5770348882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EE463058-F052-0742-934C-5B13C934E68B}" type="pres">
      <dgm:prSet presAssocID="{7A2C55E2-2EE8-604B-ABA3-C614931AA42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2C5AA2-36C8-EF40-9FBF-FF14299FB6F8}" type="pres">
      <dgm:prSet presAssocID="{0945DA7F-4D78-C04F-BDD3-43990F213BC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75765257-9E4D-A340-AACF-A9CDD25930E3}" type="pres">
      <dgm:prSet presAssocID="{0945DA7F-4D78-C04F-BDD3-43990F213BC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BC6959E-242A-3B42-B025-C8C2BEF72A93}" type="pres">
      <dgm:prSet presAssocID="{2CAF05BA-9873-774E-B192-7A595CF6507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CE6C9-BAA7-A046-B71B-30CE84138336}" type="pres">
      <dgm:prSet presAssocID="{60139570-BC90-304A-8548-797DB42910E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6AA41D-789A-4F44-A9A7-6B70E9E6EFA6}" type="pres">
      <dgm:prSet presAssocID="{60139570-BC90-304A-8548-797DB42910E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C813FDB-C61B-DA4E-B889-B71C1A8CB674}" type="pres">
      <dgm:prSet presAssocID="{F68C7A50-CA42-0E42-B4C2-B369AD322E2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63FC1-CE3F-4A4C-9422-1000A9815B49}" type="pres">
      <dgm:prSet presAssocID="{A10323AB-C2C4-9348-8FDF-223885A3DF7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00618EA-A568-7243-AA85-010A6E577C47}" type="pres">
      <dgm:prSet presAssocID="{A10323AB-C2C4-9348-8FDF-223885A3DF7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1F71C64-9401-D44A-9035-63A889CFDA73}" type="presOf" srcId="{13A6232E-02CE-7F4A-A655-A92BB9172F49}" destId="{7B78103E-8B8C-3645-B9F5-EB8B58719839}" srcOrd="0" destOrd="0" presId="urn:microsoft.com/office/officeart/2005/8/layout/cycle2"/>
    <dgm:cxn modelId="{7CEAD714-CC22-9442-A60B-1A837E8537FF}" type="presOf" srcId="{225BAD71-C4EE-2B4C-B451-8F4F714650F4}" destId="{C6413B02-F3E3-694F-A584-8E2E80317A04}" srcOrd="0" destOrd="0" presId="urn:microsoft.com/office/officeart/2005/8/layout/cycle2"/>
    <dgm:cxn modelId="{64348A3E-14B2-4A4C-8002-79CA24094A8D}" type="presOf" srcId="{60139570-BC90-304A-8548-797DB42910E0}" destId="{566AA41D-789A-4F44-A9A7-6B70E9E6EFA6}" srcOrd="1" destOrd="0" presId="urn:microsoft.com/office/officeart/2005/8/layout/cycle2"/>
    <dgm:cxn modelId="{59A27434-05DA-304A-A1C2-4E9FBDDCCE5F}" type="presOf" srcId="{9C08FABC-940A-2D43-8535-B8F685AE7360}" destId="{D20F6132-0D5A-2E47-8E51-21BAE43F49AE}" srcOrd="0" destOrd="0" presId="urn:microsoft.com/office/officeart/2005/8/layout/cycle2"/>
    <dgm:cxn modelId="{9E70D4E0-C09D-4344-A583-0D9D28F11FBF}" type="presOf" srcId="{60139570-BC90-304A-8548-797DB42910E0}" destId="{2A8CE6C9-BAA7-A046-B71B-30CE84138336}" srcOrd="0" destOrd="0" presId="urn:microsoft.com/office/officeart/2005/8/layout/cycle2"/>
    <dgm:cxn modelId="{3F0D6091-90C9-7042-AA7E-CCB399DC2654}" type="presOf" srcId="{0945DA7F-4D78-C04F-BDD3-43990F213BCF}" destId="{75765257-9E4D-A340-AACF-A9CDD25930E3}" srcOrd="1" destOrd="0" presId="urn:microsoft.com/office/officeart/2005/8/layout/cycle2"/>
    <dgm:cxn modelId="{C4A85508-720D-2D42-8CC1-5BA771A83124}" type="presOf" srcId="{CD398235-D43B-5942-92E0-F57703488820}" destId="{5406A2DB-E3D7-0248-8B7C-D965B3C4E4CB}" srcOrd="0" destOrd="0" presId="urn:microsoft.com/office/officeart/2005/8/layout/cycle2"/>
    <dgm:cxn modelId="{487FE03C-4055-C347-8533-8FD90294CD62}" type="presOf" srcId="{CD398235-D43B-5942-92E0-F57703488820}" destId="{1D6FF850-6CF2-4342-89C3-180FE4A2752F}" srcOrd="1" destOrd="0" presId="urn:microsoft.com/office/officeart/2005/8/layout/cycle2"/>
    <dgm:cxn modelId="{C8D16A05-1266-AF49-BB7E-4BC08DD66CA0}" srcId="{8F2A39B9-7CBA-4A4E-A62A-6A4588FD22A6}" destId="{225BAD71-C4EE-2B4C-B451-8F4F714650F4}" srcOrd="0" destOrd="0" parTransId="{4EC1D869-B6F4-3C4E-8B55-422BB5A88F2E}" sibTransId="{13A6232E-02CE-7F4A-A655-A92BB9172F49}"/>
    <dgm:cxn modelId="{3385C522-4918-174F-AA6C-F1BD563A3ED9}" type="presOf" srcId="{13A6232E-02CE-7F4A-A655-A92BB9172F49}" destId="{433BD3AC-1816-114E-B794-5B43EC77C533}" srcOrd="1" destOrd="0" presId="urn:microsoft.com/office/officeart/2005/8/layout/cycle2"/>
    <dgm:cxn modelId="{323064DC-F761-6244-945D-9CC742A3D49C}" srcId="{8F2A39B9-7CBA-4A4E-A62A-6A4588FD22A6}" destId="{7A2C55E2-2EE8-604B-ABA3-C614931AA42C}" srcOrd="2" destOrd="0" parTransId="{CD713953-52B8-1349-8560-8D0BF827D11B}" sibTransId="{0945DA7F-4D78-C04F-BDD3-43990F213BCF}"/>
    <dgm:cxn modelId="{093D97F6-03E3-EC47-9924-DF373DCFA55E}" type="presOf" srcId="{A10323AB-C2C4-9348-8FDF-223885A3DF71}" destId="{64663FC1-CE3F-4A4C-9422-1000A9815B49}" srcOrd="0" destOrd="0" presId="urn:microsoft.com/office/officeart/2005/8/layout/cycle2"/>
    <dgm:cxn modelId="{B4ED29AE-2EE4-3749-8D4C-277D236597D6}" type="presOf" srcId="{F68C7A50-CA42-0E42-B4C2-B369AD322E24}" destId="{6C813FDB-C61B-DA4E-B889-B71C1A8CB674}" srcOrd="0" destOrd="0" presId="urn:microsoft.com/office/officeart/2005/8/layout/cycle2"/>
    <dgm:cxn modelId="{8ED07F9F-E39D-8A48-B724-3508C3C7F124}" srcId="{8F2A39B9-7CBA-4A4E-A62A-6A4588FD22A6}" destId="{F68C7A50-CA42-0E42-B4C2-B369AD322E24}" srcOrd="4" destOrd="0" parTransId="{F27CA4DF-C6A2-DD40-86B1-87C909267158}" sibTransId="{A10323AB-C2C4-9348-8FDF-223885A3DF71}"/>
    <dgm:cxn modelId="{33DF1B20-D4D9-4C48-B273-A49345F73E84}" type="presOf" srcId="{0945DA7F-4D78-C04F-BDD3-43990F213BCF}" destId="{022C5AA2-36C8-EF40-9FBF-FF14299FB6F8}" srcOrd="0" destOrd="0" presId="urn:microsoft.com/office/officeart/2005/8/layout/cycle2"/>
    <dgm:cxn modelId="{06C5C5CB-DB24-BD49-8AE7-2B6B4E1BB508}" srcId="{8F2A39B9-7CBA-4A4E-A62A-6A4588FD22A6}" destId="{2CAF05BA-9873-774E-B192-7A595CF65075}" srcOrd="3" destOrd="0" parTransId="{85F980F3-4917-C545-BEEF-F41D6F88D03C}" sibTransId="{60139570-BC90-304A-8548-797DB42910E0}"/>
    <dgm:cxn modelId="{B128B592-0F0C-6D4B-8716-39A4BA4491CA}" type="presOf" srcId="{2CAF05BA-9873-774E-B192-7A595CF65075}" destId="{8BC6959E-242A-3B42-B025-C8C2BEF72A93}" srcOrd="0" destOrd="0" presId="urn:microsoft.com/office/officeart/2005/8/layout/cycle2"/>
    <dgm:cxn modelId="{85143AE7-948B-E342-831A-6509842E1C0F}" type="presOf" srcId="{7A2C55E2-2EE8-604B-ABA3-C614931AA42C}" destId="{EE463058-F052-0742-934C-5B13C934E68B}" srcOrd="0" destOrd="0" presId="urn:microsoft.com/office/officeart/2005/8/layout/cycle2"/>
    <dgm:cxn modelId="{8A68AB4D-296C-3C46-8427-7800F1CB1296}" srcId="{8F2A39B9-7CBA-4A4E-A62A-6A4588FD22A6}" destId="{9C08FABC-940A-2D43-8535-B8F685AE7360}" srcOrd="1" destOrd="0" parTransId="{BAA8490E-9DCD-574B-B8F0-9ED6DF5032B3}" sibTransId="{CD398235-D43B-5942-92E0-F57703488820}"/>
    <dgm:cxn modelId="{FA7098D8-4023-9D4F-9C24-D4ABF99953B1}" type="presOf" srcId="{A10323AB-C2C4-9348-8FDF-223885A3DF71}" destId="{200618EA-A568-7243-AA85-010A6E577C47}" srcOrd="1" destOrd="0" presId="urn:microsoft.com/office/officeart/2005/8/layout/cycle2"/>
    <dgm:cxn modelId="{F15A4C7C-3A4F-D843-8668-418426A3845A}" type="presOf" srcId="{8F2A39B9-7CBA-4A4E-A62A-6A4588FD22A6}" destId="{A8813690-F682-7640-8629-7DE5A087932B}" srcOrd="0" destOrd="0" presId="urn:microsoft.com/office/officeart/2005/8/layout/cycle2"/>
    <dgm:cxn modelId="{7CC0C8E6-704D-7D4B-B40B-7F12D6DFB4D6}" type="presParOf" srcId="{A8813690-F682-7640-8629-7DE5A087932B}" destId="{C6413B02-F3E3-694F-A584-8E2E80317A04}" srcOrd="0" destOrd="0" presId="urn:microsoft.com/office/officeart/2005/8/layout/cycle2"/>
    <dgm:cxn modelId="{B8DD55C6-DC69-C343-80E5-FC16AD881882}" type="presParOf" srcId="{A8813690-F682-7640-8629-7DE5A087932B}" destId="{7B78103E-8B8C-3645-B9F5-EB8B58719839}" srcOrd="1" destOrd="0" presId="urn:microsoft.com/office/officeart/2005/8/layout/cycle2"/>
    <dgm:cxn modelId="{64824BCA-F0E5-FE4F-92EB-EF981A181629}" type="presParOf" srcId="{7B78103E-8B8C-3645-B9F5-EB8B58719839}" destId="{433BD3AC-1816-114E-B794-5B43EC77C533}" srcOrd="0" destOrd="0" presId="urn:microsoft.com/office/officeart/2005/8/layout/cycle2"/>
    <dgm:cxn modelId="{5630B545-7D40-BD40-9387-98866FC6F082}" type="presParOf" srcId="{A8813690-F682-7640-8629-7DE5A087932B}" destId="{D20F6132-0D5A-2E47-8E51-21BAE43F49AE}" srcOrd="2" destOrd="0" presId="urn:microsoft.com/office/officeart/2005/8/layout/cycle2"/>
    <dgm:cxn modelId="{82F8F8B6-7BE6-8F4F-B6FA-41A1833B2BE7}" type="presParOf" srcId="{A8813690-F682-7640-8629-7DE5A087932B}" destId="{5406A2DB-E3D7-0248-8B7C-D965B3C4E4CB}" srcOrd="3" destOrd="0" presId="urn:microsoft.com/office/officeart/2005/8/layout/cycle2"/>
    <dgm:cxn modelId="{2783D538-BAA0-6A4A-886F-210F700932F4}" type="presParOf" srcId="{5406A2DB-E3D7-0248-8B7C-D965B3C4E4CB}" destId="{1D6FF850-6CF2-4342-89C3-180FE4A2752F}" srcOrd="0" destOrd="0" presId="urn:microsoft.com/office/officeart/2005/8/layout/cycle2"/>
    <dgm:cxn modelId="{7E48BB04-4E6E-FC49-9940-BD95697533BE}" type="presParOf" srcId="{A8813690-F682-7640-8629-7DE5A087932B}" destId="{EE463058-F052-0742-934C-5B13C934E68B}" srcOrd="4" destOrd="0" presId="urn:microsoft.com/office/officeart/2005/8/layout/cycle2"/>
    <dgm:cxn modelId="{6ED2C76B-F026-DB4C-90B7-3E1AE53A1738}" type="presParOf" srcId="{A8813690-F682-7640-8629-7DE5A087932B}" destId="{022C5AA2-36C8-EF40-9FBF-FF14299FB6F8}" srcOrd="5" destOrd="0" presId="urn:microsoft.com/office/officeart/2005/8/layout/cycle2"/>
    <dgm:cxn modelId="{4079D7E4-0BE0-3844-B3FB-206C381E973B}" type="presParOf" srcId="{022C5AA2-36C8-EF40-9FBF-FF14299FB6F8}" destId="{75765257-9E4D-A340-AACF-A9CDD25930E3}" srcOrd="0" destOrd="0" presId="urn:microsoft.com/office/officeart/2005/8/layout/cycle2"/>
    <dgm:cxn modelId="{D2E1F9CD-66FC-B740-B6FC-C5E245A9EFD3}" type="presParOf" srcId="{A8813690-F682-7640-8629-7DE5A087932B}" destId="{8BC6959E-242A-3B42-B025-C8C2BEF72A93}" srcOrd="6" destOrd="0" presId="urn:microsoft.com/office/officeart/2005/8/layout/cycle2"/>
    <dgm:cxn modelId="{D5DAE7A0-9824-9245-8F35-0F4C09D8DC05}" type="presParOf" srcId="{A8813690-F682-7640-8629-7DE5A087932B}" destId="{2A8CE6C9-BAA7-A046-B71B-30CE84138336}" srcOrd="7" destOrd="0" presId="urn:microsoft.com/office/officeart/2005/8/layout/cycle2"/>
    <dgm:cxn modelId="{2D5FF52A-3A28-2947-81D0-EA8F2E2BB1FC}" type="presParOf" srcId="{2A8CE6C9-BAA7-A046-B71B-30CE84138336}" destId="{566AA41D-789A-4F44-A9A7-6B70E9E6EFA6}" srcOrd="0" destOrd="0" presId="urn:microsoft.com/office/officeart/2005/8/layout/cycle2"/>
    <dgm:cxn modelId="{1764BD44-54E1-9D4E-AACA-FA5F2F845AF4}" type="presParOf" srcId="{A8813690-F682-7640-8629-7DE5A087932B}" destId="{6C813FDB-C61B-DA4E-B889-B71C1A8CB674}" srcOrd="8" destOrd="0" presId="urn:microsoft.com/office/officeart/2005/8/layout/cycle2"/>
    <dgm:cxn modelId="{1FDFABF0-365A-BC45-B01F-F022BCD36200}" type="presParOf" srcId="{A8813690-F682-7640-8629-7DE5A087932B}" destId="{64663FC1-CE3F-4A4C-9422-1000A9815B49}" srcOrd="9" destOrd="0" presId="urn:microsoft.com/office/officeart/2005/8/layout/cycle2"/>
    <dgm:cxn modelId="{56531359-D4AE-294B-917E-E660A95A773B}" type="presParOf" srcId="{64663FC1-CE3F-4A4C-9422-1000A9815B49}" destId="{200618EA-A568-7243-AA85-010A6E577C4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97BE5-3B79-954E-A5EF-FCE0F6AE205A}">
      <dsp:nvSpPr>
        <dsp:cNvPr id="0" name=""/>
        <dsp:cNvSpPr/>
      </dsp:nvSpPr>
      <dsp:spPr>
        <a:xfrm>
          <a:off x="3042210" y="1984128"/>
          <a:ext cx="1487777" cy="14877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Text and Sentiment Analysis</a:t>
          </a:r>
          <a:endParaRPr lang="en-US" sz="1800" kern="1200" dirty="0"/>
        </a:p>
      </dsp:txBody>
      <dsp:txXfrm>
        <a:off x="3260090" y="2202008"/>
        <a:ext cx="1052017" cy="1052017"/>
      </dsp:txXfrm>
    </dsp:sp>
    <dsp:sp modelId="{62EB49E6-FCB0-B249-ACD8-CC3269C1263A}">
      <dsp:nvSpPr>
        <dsp:cNvPr id="0" name=""/>
        <dsp:cNvSpPr/>
      </dsp:nvSpPr>
      <dsp:spPr>
        <a:xfrm rot="16193671">
          <a:off x="3547678" y="1730836"/>
          <a:ext cx="473231" cy="33355"/>
        </a:xfrm>
        <a:custGeom>
          <a:avLst/>
          <a:gdLst/>
          <a:ahLst/>
          <a:cxnLst/>
          <a:rect l="0" t="0" r="0" b="0"/>
          <a:pathLst>
            <a:path>
              <a:moveTo>
                <a:pt x="0" y="16677"/>
              </a:moveTo>
              <a:lnTo>
                <a:pt x="473231" y="1667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772463" y="1735683"/>
        <a:ext cx="23661" cy="23661"/>
      </dsp:txXfrm>
    </dsp:sp>
    <dsp:sp modelId="{6468B8EF-F76D-824E-A778-4698FFC62412}">
      <dsp:nvSpPr>
        <dsp:cNvPr id="0" name=""/>
        <dsp:cNvSpPr/>
      </dsp:nvSpPr>
      <dsp:spPr>
        <a:xfrm>
          <a:off x="3027020" y="6"/>
          <a:ext cx="1510893" cy="15108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Text Processing</a:t>
          </a:r>
          <a:endParaRPr lang="en-US" sz="1800" kern="1200" dirty="0"/>
        </a:p>
      </dsp:txBody>
      <dsp:txXfrm>
        <a:off x="3248285" y="221271"/>
        <a:ext cx="1068363" cy="1068363"/>
      </dsp:txXfrm>
    </dsp:sp>
    <dsp:sp modelId="{439BB65A-D34D-DD4C-A5D5-59EE404E3305}">
      <dsp:nvSpPr>
        <dsp:cNvPr id="0" name=""/>
        <dsp:cNvSpPr/>
      </dsp:nvSpPr>
      <dsp:spPr>
        <a:xfrm rot="11041">
          <a:off x="4529980" y="2715631"/>
          <a:ext cx="1185028" cy="33355"/>
        </a:xfrm>
        <a:custGeom>
          <a:avLst/>
          <a:gdLst/>
          <a:ahLst/>
          <a:cxnLst/>
          <a:rect l="0" t="0" r="0" b="0"/>
          <a:pathLst>
            <a:path>
              <a:moveTo>
                <a:pt x="0" y="16677"/>
              </a:moveTo>
              <a:lnTo>
                <a:pt x="1185028" y="1667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92869" y="2702683"/>
        <a:ext cx="59251" cy="59251"/>
      </dsp:txXfrm>
    </dsp:sp>
    <dsp:sp modelId="{0DE2E465-F49D-5C47-B2FC-689652B07078}">
      <dsp:nvSpPr>
        <dsp:cNvPr id="0" name=""/>
        <dsp:cNvSpPr/>
      </dsp:nvSpPr>
      <dsp:spPr>
        <a:xfrm>
          <a:off x="5715002" y="1981191"/>
          <a:ext cx="1510893" cy="15108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Listening /Sentiment Analysis</a:t>
          </a:r>
          <a:endParaRPr lang="en-US" sz="1800" kern="1200" dirty="0"/>
        </a:p>
      </dsp:txBody>
      <dsp:txXfrm>
        <a:off x="5936267" y="2202456"/>
        <a:ext cx="1068363" cy="1068363"/>
      </dsp:txXfrm>
    </dsp:sp>
    <dsp:sp modelId="{108911DE-49C0-F946-AF98-48DDF158AE72}">
      <dsp:nvSpPr>
        <dsp:cNvPr id="0" name=""/>
        <dsp:cNvSpPr/>
      </dsp:nvSpPr>
      <dsp:spPr>
        <a:xfrm rot="5411099">
          <a:off x="3544286" y="3693863"/>
          <a:ext cx="477280" cy="33355"/>
        </a:xfrm>
        <a:custGeom>
          <a:avLst/>
          <a:gdLst/>
          <a:ahLst/>
          <a:cxnLst/>
          <a:rect l="0" t="0" r="0" b="0"/>
          <a:pathLst>
            <a:path>
              <a:moveTo>
                <a:pt x="0" y="16677"/>
              </a:moveTo>
              <a:lnTo>
                <a:pt x="477280" y="1667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770995" y="3698608"/>
        <a:ext cx="23864" cy="23864"/>
      </dsp:txXfrm>
    </dsp:sp>
    <dsp:sp modelId="{8B584D9C-3E8A-4D4A-88B5-7E79A7A4385F}">
      <dsp:nvSpPr>
        <dsp:cNvPr id="0" name=""/>
        <dsp:cNvSpPr/>
      </dsp:nvSpPr>
      <dsp:spPr>
        <a:xfrm>
          <a:off x="3024270" y="3949176"/>
          <a:ext cx="1510893" cy="15108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Semantic Web 3.0 / Knowledge Mgmt.</a:t>
          </a:r>
          <a:endParaRPr lang="en-US" sz="1800" kern="1200" dirty="0"/>
        </a:p>
      </dsp:txBody>
      <dsp:txXfrm>
        <a:off x="3245535" y="4170441"/>
        <a:ext cx="1068363" cy="1068363"/>
      </dsp:txXfrm>
    </dsp:sp>
    <dsp:sp modelId="{DD238299-71EE-4344-A5B9-19F185377676}">
      <dsp:nvSpPr>
        <dsp:cNvPr id="0" name=""/>
        <dsp:cNvSpPr/>
      </dsp:nvSpPr>
      <dsp:spPr>
        <a:xfrm rot="10788810">
          <a:off x="1891879" y="2715632"/>
          <a:ext cx="1150338" cy="33355"/>
        </a:xfrm>
        <a:custGeom>
          <a:avLst/>
          <a:gdLst/>
          <a:ahLst/>
          <a:cxnLst/>
          <a:rect l="0" t="0" r="0" b="0"/>
          <a:pathLst>
            <a:path>
              <a:moveTo>
                <a:pt x="0" y="16677"/>
              </a:moveTo>
              <a:lnTo>
                <a:pt x="1150338" y="1667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438290" y="2703552"/>
        <a:ext cx="57516" cy="57516"/>
      </dsp:txXfrm>
    </dsp:sp>
    <dsp:sp modelId="{C416530B-AF9E-B241-BDA4-0360045AC97E}">
      <dsp:nvSpPr>
        <dsp:cNvPr id="0" name=""/>
        <dsp:cNvSpPr/>
      </dsp:nvSpPr>
      <dsp:spPr>
        <a:xfrm>
          <a:off x="380992" y="1981194"/>
          <a:ext cx="1510893" cy="15108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Search</a:t>
          </a:r>
          <a:endParaRPr lang="en-US" sz="1800" kern="1200" dirty="0"/>
        </a:p>
      </dsp:txBody>
      <dsp:txXfrm>
        <a:off x="602257" y="2202459"/>
        <a:ext cx="1068363" cy="1068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5AFD2-87EA-8447-94B2-E97B3C5F15A0}">
      <dsp:nvSpPr>
        <dsp:cNvPr id="0" name=""/>
        <dsp:cNvSpPr/>
      </dsp:nvSpPr>
      <dsp:spPr>
        <a:xfrm>
          <a:off x="3549837" y="1989087"/>
          <a:ext cx="2264258" cy="836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621"/>
              </a:lnTo>
              <a:lnTo>
                <a:pt x="2264258" y="418621"/>
              </a:lnTo>
              <a:lnTo>
                <a:pt x="2264258" y="83632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1466A-FB6B-C649-BC06-B3ED8F29C8E4}">
      <dsp:nvSpPr>
        <dsp:cNvPr id="0" name=""/>
        <dsp:cNvSpPr/>
      </dsp:nvSpPr>
      <dsp:spPr>
        <a:xfrm>
          <a:off x="1731135" y="1989087"/>
          <a:ext cx="1818702" cy="836329"/>
        </a:xfrm>
        <a:custGeom>
          <a:avLst/>
          <a:gdLst/>
          <a:ahLst/>
          <a:cxnLst/>
          <a:rect l="0" t="0" r="0" b="0"/>
          <a:pathLst>
            <a:path>
              <a:moveTo>
                <a:pt x="1818702" y="0"/>
              </a:moveTo>
              <a:lnTo>
                <a:pt x="1818702" y="418621"/>
              </a:lnTo>
              <a:lnTo>
                <a:pt x="0" y="418621"/>
              </a:lnTo>
              <a:lnTo>
                <a:pt x="0" y="83632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B0AC9-170E-AE40-8DA3-EFC6D10FC83B}">
      <dsp:nvSpPr>
        <dsp:cNvPr id="0" name=""/>
        <dsp:cNvSpPr/>
      </dsp:nvSpPr>
      <dsp:spPr>
        <a:xfrm>
          <a:off x="1560750" y="0"/>
          <a:ext cx="3978175" cy="19890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ROI</a:t>
          </a:r>
          <a:endParaRPr lang="en-US" sz="6500" kern="1200" dirty="0"/>
        </a:p>
      </dsp:txBody>
      <dsp:txXfrm>
        <a:off x="1560750" y="0"/>
        <a:ext cx="3978175" cy="1989087"/>
      </dsp:txXfrm>
    </dsp:sp>
    <dsp:sp modelId="{C0AB456F-944C-DD41-B038-C412395AD84A}">
      <dsp:nvSpPr>
        <dsp:cNvPr id="0" name=""/>
        <dsp:cNvSpPr/>
      </dsp:nvSpPr>
      <dsp:spPr>
        <a:xfrm>
          <a:off x="106647" y="2825417"/>
          <a:ext cx="3248975" cy="1237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Increase Revenue</a:t>
          </a:r>
          <a:endParaRPr lang="en-US" sz="2400" kern="1200" dirty="0"/>
        </a:p>
      </dsp:txBody>
      <dsp:txXfrm>
        <a:off x="106647" y="2825417"/>
        <a:ext cx="3248975" cy="1237669"/>
      </dsp:txXfrm>
    </dsp:sp>
    <dsp:sp modelId="{29FAE0C2-2FC5-3040-90BA-F85472EE4EC7}">
      <dsp:nvSpPr>
        <dsp:cNvPr id="0" name=""/>
        <dsp:cNvSpPr/>
      </dsp:nvSpPr>
      <dsp:spPr>
        <a:xfrm>
          <a:off x="4191040" y="2825417"/>
          <a:ext cx="3246111" cy="12344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Reduce Cost / Improve Productivity</a:t>
          </a:r>
          <a:endParaRPr lang="en-US" sz="2400" kern="1200" dirty="0"/>
        </a:p>
      </dsp:txBody>
      <dsp:txXfrm>
        <a:off x="4191040" y="2825417"/>
        <a:ext cx="3246111" cy="1234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7ED1-54CB-8844-9C8C-BCAC8A7BE8E5}">
      <dsp:nvSpPr>
        <dsp:cNvPr id="0" name=""/>
        <dsp:cNvSpPr/>
      </dsp:nvSpPr>
      <dsp:spPr>
        <a:xfrm rot="21300000">
          <a:off x="23851" y="1589702"/>
          <a:ext cx="7724697" cy="884594"/>
        </a:xfrm>
        <a:prstGeom prst="mathMin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E66ED72-F3FB-1B4E-9297-76835E4AFD65}">
      <dsp:nvSpPr>
        <dsp:cNvPr id="0" name=""/>
        <dsp:cNvSpPr/>
      </dsp:nvSpPr>
      <dsp:spPr>
        <a:xfrm>
          <a:off x="858014" y="193040"/>
          <a:ext cx="1097284" cy="1645920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2F1ADB-CA45-3C40-9442-EFEBCBDC6D43}">
      <dsp:nvSpPr>
        <dsp:cNvPr id="0" name=""/>
        <dsp:cNvSpPr/>
      </dsp:nvSpPr>
      <dsp:spPr>
        <a:xfrm>
          <a:off x="4192842" y="0"/>
          <a:ext cx="2487168" cy="170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Enterprise Capabilities</a:t>
          </a:r>
          <a:endParaRPr lang="en-US" sz="3000" kern="1200" dirty="0"/>
        </a:p>
      </dsp:txBody>
      <dsp:txXfrm>
        <a:off x="4192842" y="0"/>
        <a:ext cx="2487168" cy="1706880"/>
      </dsp:txXfrm>
    </dsp:sp>
    <dsp:sp modelId="{71C9D664-76F6-9F41-80AD-2108D73A969B}">
      <dsp:nvSpPr>
        <dsp:cNvPr id="0" name=""/>
        <dsp:cNvSpPr/>
      </dsp:nvSpPr>
      <dsp:spPr>
        <a:xfrm>
          <a:off x="5125209" y="2225040"/>
          <a:ext cx="1097284" cy="164592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B4BAC9-1338-A948-8767-EBD8F8C12630}">
      <dsp:nvSpPr>
        <dsp:cNvPr id="0" name=""/>
        <dsp:cNvSpPr/>
      </dsp:nvSpPr>
      <dsp:spPr>
        <a:xfrm>
          <a:off x="1066796" y="2357120"/>
          <a:ext cx="2487168" cy="170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Continue with Quick Wins</a:t>
          </a:r>
          <a:endParaRPr lang="en-US" sz="3000" kern="1200" dirty="0"/>
        </a:p>
      </dsp:txBody>
      <dsp:txXfrm>
        <a:off x="1066796" y="2357120"/>
        <a:ext cx="2487168" cy="1706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6BFE3-DD73-7F43-BBEC-91C057940761}">
      <dsp:nvSpPr>
        <dsp:cNvPr id="0" name=""/>
        <dsp:cNvSpPr/>
      </dsp:nvSpPr>
      <dsp:spPr>
        <a:xfrm>
          <a:off x="2591815" y="1312211"/>
          <a:ext cx="616921" cy="1206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024"/>
              </a:lnTo>
              <a:lnTo>
                <a:pt x="616921" y="1206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F5165-4E8C-514B-BB48-80677B08E903}">
      <dsp:nvSpPr>
        <dsp:cNvPr id="0" name=""/>
        <dsp:cNvSpPr/>
      </dsp:nvSpPr>
      <dsp:spPr>
        <a:xfrm>
          <a:off x="2037621" y="1312211"/>
          <a:ext cx="554194" cy="1210757"/>
        </a:xfrm>
        <a:custGeom>
          <a:avLst/>
          <a:gdLst/>
          <a:ahLst/>
          <a:cxnLst/>
          <a:rect l="0" t="0" r="0" b="0"/>
          <a:pathLst>
            <a:path>
              <a:moveTo>
                <a:pt x="554194" y="0"/>
              </a:moveTo>
              <a:lnTo>
                <a:pt x="554194" y="1210757"/>
              </a:lnTo>
              <a:lnTo>
                <a:pt x="0" y="12107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C81C8-98FB-5A41-942D-66B9DFF07F97}">
      <dsp:nvSpPr>
        <dsp:cNvPr id="0" name=""/>
        <dsp:cNvSpPr/>
      </dsp:nvSpPr>
      <dsp:spPr>
        <a:xfrm>
          <a:off x="1280919" y="1314"/>
          <a:ext cx="2621793" cy="13108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Text Analytics Solution Approaches</a:t>
          </a:r>
          <a:endParaRPr lang="en-US" sz="2400" kern="1200" dirty="0"/>
        </a:p>
      </dsp:txBody>
      <dsp:txXfrm>
        <a:off x="1280919" y="1314"/>
        <a:ext cx="2621793" cy="1310896"/>
      </dsp:txXfrm>
    </dsp:sp>
    <dsp:sp modelId="{D0B13BF5-B643-8F46-AF3A-71A9DF54175D}">
      <dsp:nvSpPr>
        <dsp:cNvPr id="0" name=""/>
        <dsp:cNvSpPr/>
      </dsp:nvSpPr>
      <dsp:spPr>
        <a:xfrm>
          <a:off x="95029" y="1905005"/>
          <a:ext cx="1942591" cy="12359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Natural language Processing or Lexical Analysis </a:t>
          </a:r>
          <a:endParaRPr lang="en-US" sz="1600" kern="1200" dirty="0"/>
        </a:p>
      </dsp:txBody>
      <dsp:txXfrm>
        <a:off x="95029" y="1905005"/>
        <a:ext cx="1942591" cy="1235926"/>
      </dsp:txXfrm>
    </dsp:sp>
    <dsp:sp modelId="{0604B172-AEC5-CC4A-B279-9C1BFF67A96D}">
      <dsp:nvSpPr>
        <dsp:cNvPr id="0" name=""/>
        <dsp:cNvSpPr/>
      </dsp:nvSpPr>
      <dsp:spPr>
        <a:xfrm>
          <a:off x="3208737" y="1889642"/>
          <a:ext cx="1938527" cy="12571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Statistical Analysis / Machine Learning</a:t>
          </a:r>
          <a:endParaRPr lang="en-US" sz="1600" kern="1200" dirty="0"/>
        </a:p>
      </dsp:txBody>
      <dsp:txXfrm>
        <a:off x="3208737" y="1889642"/>
        <a:ext cx="1938527" cy="12571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354B1-AB1D-C445-BB53-FB9E08B1761B}">
      <dsp:nvSpPr>
        <dsp:cNvPr id="0" name=""/>
        <dsp:cNvSpPr/>
      </dsp:nvSpPr>
      <dsp:spPr>
        <a:xfrm>
          <a:off x="2880661" y="1283"/>
          <a:ext cx="1325277" cy="86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Information Identification</a:t>
          </a:r>
          <a:endParaRPr lang="en-US" sz="1200" kern="1200" dirty="0"/>
        </a:p>
      </dsp:txBody>
      <dsp:txXfrm>
        <a:off x="2922713" y="43335"/>
        <a:ext cx="1241173" cy="777326"/>
      </dsp:txXfrm>
    </dsp:sp>
    <dsp:sp modelId="{1BB6FECB-2A1D-CC4A-B68F-505AB9D41A4D}">
      <dsp:nvSpPr>
        <dsp:cNvPr id="0" name=""/>
        <dsp:cNvSpPr/>
      </dsp:nvSpPr>
      <dsp:spPr>
        <a:xfrm>
          <a:off x="1511498" y="431998"/>
          <a:ext cx="4063603" cy="4063603"/>
        </a:xfrm>
        <a:custGeom>
          <a:avLst/>
          <a:gdLst/>
          <a:ahLst/>
          <a:cxnLst/>
          <a:rect l="0" t="0" r="0" b="0"/>
          <a:pathLst>
            <a:path>
              <a:moveTo>
                <a:pt x="2861633" y="177186"/>
              </a:moveTo>
              <a:arcTo wR="2031801" hR="2031801" stAng="17646343" swAng="92556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0F4CE-0081-854D-AE07-64958547F5E9}">
      <dsp:nvSpPr>
        <dsp:cNvPr id="0" name=""/>
        <dsp:cNvSpPr/>
      </dsp:nvSpPr>
      <dsp:spPr>
        <a:xfrm>
          <a:off x="4640253" y="1017184"/>
          <a:ext cx="1325277" cy="86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Information Capture</a:t>
          </a:r>
          <a:endParaRPr lang="en-US" sz="1200" kern="1200" dirty="0"/>
        </a:p>
      </dsp:txBody>
      <dsp:txXfrm>
        <a:off x="4682305" y="1059236"/>
        <a:ext cx="1241173" cy="777326"/>
      </dsp:txXfrm>
    </dsp:sp>
    <dsp:sp modelId="{96CE932C-C481-6846-A321-7951C95332FF}">
      <dsp:nvSpPr>
        <dsp:cNvPr id="0" name=""/>
        <dsp:cNvSpPr/>
      </dsp:nvSpPr>
      <dsp:spPr>
        <a:xfrm>
          <a:off x="1511498" y="431998"/>
          <a:ext cx="4063603" cy="4063603"/>
        </a:xfrm>
        <a:custGeom>
          <a:avLst/>
          <a:gdLst/>
          <a:ahLst/>
          <a:cxnLst/>
          <a:rect l="0" t="0" r="0" b="0"/>
          <a:pathLst>
            <a:path>
              <a:moveTo>
                <a:pt x="4031878" y="1674155"/>
              </a:moveTo>
              <a:arcTo wR="2031801" hR="2031801" stAng="20991704" swAng="121659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DB8C6-5B0B-9A46-A120-D7373AA152C3}">
      <dsp:nvSpPr>
        <dsp:cNvPr id="0" name=""/>
        <dsp:cNvSpPr/>
      </dsp:nvSpPr>
      <dsp:spPr>
        <a:xfrm>
          <a:off x="4640253" y="3048985"/>
          <a:ext cx="1325277" cy="86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Parsing Text / Natural Language Processing</a:t>
          </a:r>
          <a:endParaRPr lang="en-US" sz="1200" kern="1200" dirty="0"/>
        </a:p>
      </dsp:txBody>
      <dsp:txXfrm>
        <a:off x="4682305" y="3091037"/>
        <a:ext cx="1241173" cy="777326"/>
      </dsp:txXfrm>
    </dsp:sp>
    <dsp:sp modelId="{4A627540-580A-CE48-9A63-3400407167BC}">
      <dsp:nvSpPr>
        <dsp:cNvPr id="0" name=""/>
        <dsp:cNvSpPr/>
      </dsp:nvSpPr>
      <dsp:spPr>
        <a:xfrm>
          <a:off x="1511498" y="431998"/>
          <a:ext cx="4063603" cy="4063603"/>
        </a:xfrm>
        <a:custGeom>
          <a:avLst/>
          <a:gdLst/>
          <a:ahLst/>
          <a:cxnLst/>
          <a:rect l="0" t="0" r="0" b="0"/>
          <a:pathLst>
            <a:path>
              <a:moveTo>
                <a:pt x="3325054" y="3598873"/>
              </a:moveTo>
              <a:arcTo wR="2031801" hR="2031801" stAng="3028095" swAng="92556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53439-C0AE-CE41-93E7-1A87B0C5DFA9}">
      <dsp:nvSpPr>
        <dsp:cNvPr id="0" name=""/>
        <dsp:cNvSpPr/>
      </dsp:nvSpPr>
      <dsp:spPr>
        <a:xfrm>
          <a:off x="2880661" y="4064886"/>
          <a:ext cx="1325277" cy="86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Feature Extraction / Linguistic Analysis </a:t>
          </a:r>
          <a:endParaRPr lang="en-US" sz="1200" kern="1200" dirty="0"/>
        </a:p>
      </dsp:txBody>
      <dsp:txXfrm>
        <a:off x="2922713" y="4106938"/>
        <a:ext cx="1241173" cy="777326"/>
      </dsp:txXfrm>
    </dsp:sp>
    <dsp:sp modelId="{3F48183F-B2A1-284A-8946-4711E002CE3F}">
      <dsp:nvSpPr>
        <dsp:cNvPr id="0" name=""/>
        <dsp:cNvSpPr/>
      </dsp:nvSpPr>
      <dsp:spPr>
        <a:xfrm>
          <a:off x="1511498" y="431998"/>
          <a:ext cx="4063603" cy="4063603"/>
        </a:xfrm>
        <a:custGeom>
          <a:avLst/>
          <a:gdLst/>
          <a:ahLst/>
          <a:cxnLst/>
          <a:rect l="0" t="0" r="0" b="0"/>
          <a:pathLst>
            <a:path>
              <a:moveTo>
                <a:pt x="1201969" y="3886416"/>
              </a:moveTo>
              <a:arcTo wR="2031801" hR="2031801" stAng="6846343" swAng="92556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D602C-A9BE-334B-8913-79A5ADE78C05}">
      <dsp:nvSpPr>
        <dsp:cNvPr id="0" name=""/>
        <dsp:cNvSpPr/>
      </dsp:nvSpPr>
      <dsp:spPr>
        <a:xfrm>
          <a:off x="1121069" y="3048985"/>
          <a:ext cx="1325277" cy="86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Semantic Analysis</a:t>
          </a:r>
          <a:endParaRPr lang="en-US" sz="1200" kern="1200" dirty="0"/>
        </a:p>
      </dsp:txBody>
      <dsp:txXfrm>
        <a:off x="1163121" y="3091037"/>
        <a:ext cx="1241173" cy="777326"/>
      </dsp:txXfrm>
    </dsp:sp>
    <dsp:sp modelId="{9D8AB31D-C155-3D4C-A5D0-886342A0F8A5}">
      <dsp:nvSpPr>
        <dsp:cNvPr id="0" name=""/>
        <dsp:cNvSpPr/>
      </dsp:nvSpPr>
      <dsp:spPr>
        <a:xfrm>
          <a:off x="1511498" y="431998"/>
          <a:ext cx="4063603" cy="4063603"/>
        </a:xfrm>
        <a:custGeom>
          <a:avLst/>
          <a:gdLst/>
          <a:ahLst/>
          <a:cxnLst/>
          <a:rect l="0" t="0" r="0" b="0"/>
          <a:pathLst>
            <a:path>
              <a:moveTo>
                <a:pt x="31724" y="2389447"/>
              </a:moveTo>
              <a:arcTo wR="2031801" hR="2031801" stAng="10191704" swAng="121659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5650F-CFC4-3245-9C56-1D1532EB01E8}">
      <dsp:nvSpPr>
        <dsp:cNvPr id="0" name=""/>
        <dsp:cNvSpPr/>
      </dsp:nvSpPr>
      <dsp:spPr>
        <a:xfrm>
          <a:off x="1121069" y="1017184"/>
          <a:ext cx="1325277" cy="8614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Analysis or Data Visualization</a:t>
          </a:r>
          <a:endParaRPr lang="en-US" sz="1200" kern="1200" dirty="0"/>
        </a:p>
      </dsp:txBody>
      <dsp:txXfrm>
        <a:off x="1163121" y="1059236"/>
        <a:ext cx="1241173" cy="777326"/>
      </dsp:txXfrm>
    </dsp:sp>
    <dsp:sp modelId="{3ECB51AE-3E71-E445-9367-3B7065C86FE6}">
      <dsp:nvSpPr>
        <dsp:cNvPr id="0" name=""/>
        <dsp:cNvSpPr/>
      </dsp:nvSpPr>
      <dsp:spPr>
        <a:xfrm>
          <a:off x="1511498" y="431998"/>
          <a:ext cx="4063603" cy="4063603"/>
        </a:xfrm>
        <a:custGeom>
          <a:avLst/>
          <a:gdLst/>
          <a:ahLst/>
          <a:cxnLst/>
          <a:rect l="0" t="0" r="0" b="0"/>
          <a:pathLst>
            <a:path>
              <a:moveTo>
                <a:pt x="738548" y="464729"/>
              </a:moveTo>
              <a:arcTo wR="2031801" hR="2031801" stAng="13828095" swAng="92556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13B02-F3E3-694F-A584-8E2E80317A04}">
      <dsp:nvSpPr>
        <dsp:cNvPr id="0" name=""/>
        <dsp:cNvSpPr/>
      </dsp:nvSpPr>
      <dsp:spPr>
        <a:xfrm>
          <a:off x="1724485" y="655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Remedy</a:t>
          </a:r>
          <a:endParaRPr lang="en-US" sz="1100" kern="1200" dirty="0"/>
        </a:p>
      </dsp:txBody>
      <dsp:txXfrm>
        <a:off x="1876172" y="152342"/>
        <a:ext cx="732412" cy="732412"/>
      </dsp:txXfrm>
    </dsp:sp>
    <dsp:sp modelId="{7B78103E-8B8C-3645-B9F5-EB8B58719839}">
      <dsp:nvSpPr>
        <dsp:cNvPr id="0" name=""/>
        <dsp:cNvSpPr/>
      </dsp:nvSpPr>
      <dsp:spPr>
        <a:xfrm rot="2160000">
          <a:off x="2727414" y="796000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735287" y="841683"/>
        <a:ext cx="192388" cy="209747"/>
      </dsp:txXfrm>
    </dsp:sp>
    <dsp:sp modelId="{D20F6132-0D5A-2E47-8E51-21BAE43F49AE}">
      <dsp:nvSpPr>
        <dsp:cNvPr id="0" name=""/>
        <dsp:cNvSpPr/>
      </dsp:nvSpPr>
      <dsp:spPr>
        <a:xfrm>
          <a:off x="2981983" y="914280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Remedy Database</a:t>
          </a:r>
          <a:endParaRPr lang="en-US" sz="1100" kern="1200" dirty="0"/>
        </a:p>
      </dsp:txBody>
      <dsp:txXfrm>
        <a:off x="3133670" y="1065967"/>
        <a:ext cx="732412" cy="732412"/>
      </dsp:txXfrm>
    </dsp:sp>
    <dsp:sp modelId="{5406A2DB-E3D7-0248-8B7C-D965B3C4E4CB}">
      <dsp:nvSpPr>
        <dsp:cNvPr id="0" name=""/>
        <dsp:cNvSpPr/>
      </dsp:nvSpPr>
      <dsp:spPr>
        <a:xfrm rot="6480000">
          <a:off x="3124699" y="1989126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3178665" y="2019833"/>
        <a:ext cx="192388" cy="209747"/>
      </dsp:txXfrm>
    </dsp:sp>
    <dsp:sp modelId="{FB715D53-EF44-174B-8D28-FD02A8577901}">
      <dsp:nvSpPr>
        <dsp:cNvPr id="0" name=""/>
        <dsp:cNvSpPr/>
      </dsp:nvSpPr>
      <dsp:spPr>
        <a:xfrm>
          <a:off x="2501662" y="2392558"/>
          <a:ext cx="1035786" cy="1035786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Sentiments/Topics</a:t>
          </a:r>
          <a:endParaRPr lang="en-US" sz="1100" kern="1200" dirty="0"/>
        </a:p>
      </dsp:txBody>
      <dsp:txXfrm>
        <a:off x="2653349" y="2544245"/>
        <a:ext cx="732412" cy="732412"/>
      </dsp:txXfrm>
    </dsp:sp>
    <dsp:sp modelId="{8F045730-BD6A-7348-B59F-398B0FDBB0D6}">
      <dsp:nvSpPr>
        <dsp:cNvPr id="0" name=""/>
        <dsp:cNvSpPr/>
      </dsp:nvSpPr>
      <dsp:spPr>
        <a:xfrm rot="10800000">
          <a:off x="2112737" y="2735662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195189" y="2805577"/>
        <a:ext cx="192388" cy="209747"/>
      </dsp:txXfrm>
    </dsp:sp>
    <dsp:sp modelId="{278D0C97-F266-6746-BB22-F0EACF3C11A9}">
      <dsp:nvSpPr>
        <dsp:cNvPr id="0" name=""/>
        <dsp:cNvSpPr/>
      </dsp:nvSpPr>
      <dsp:spPr>
        <a:xfrm>
          <a:off x="947309" y="2392558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Warehouse</a:t>
          </a:r>
          <a:endParaRPr lang="en-US" sz="1100" kern="1200" dirty="0"/>
        </a:p>
      </dsp:txBody>
      <dsp:txXfrm>
        <a:off x="1098996" y="2544245"/>
        <a:ext cx="732412" cy="732412"/>
      </dsp:txXfrm>
    </dsp:sp>
    <dsp:sp modelId="{C73D24AF-6601-EC4B-9C01-1573D45823AB}">
      <dsp:nvSpPr>
        <dsp:cNvPr id="0" name=""/>
        <dsp:cNvSpPr/>
      </dsp:nvSpPr>
      <dsp:spPr>
        <a:xfrm rot="15120000">
          <a:off x="1090025" y="2003921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143991" y="2113044"/>
        <a:ext cx="192388" cy="209747"/>
      </dsp:txXfrm>
    </dsp:sp>
    <dsp:sp modelId="{6C813FDB-C61B-DA4E-B889-B71C1A8CB674}">
      <dsp:nvSpPr>
        <dsp:cNvPr id="0" name=""/>
        <dsp:cNvSpPr/>
      </dsp:nvSpPr>
      <dsp:spPr>
        <a:xfrm>
          <a:off x="466987" y="914280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Dashboards</a:t>
          </a:r>
          <a:endParaRPr lang="en-US" sz="1100" kern="1200" dirty="0"/>
        </a:p>
      </dsp:txBody>
      <dsp:txXfrm>
        <a:off x="618674" y="1065967"/>
        <a:ext cx="732412" cy="732412"/>
      </dsp:txXfrm>
    </dsp:sp>
    <dsp:sp modelId="{64663FC1-CE3F-4A4C-9422-1000A9815B49}">
      <dsp:nvSpPr>
        <dsp:cNvPr id="0" name=""/>
        <dsp:cNvSpPr/>
      </dsp:nvSpPr>
      <dsp:spPr>
        <a:xfrm rot="19440000">
          <a:off x="1469916" y="805144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477789" y="899291"/>
        <a:ext cx="192388" cy="2097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13B02-F3E3-694F-A584-8E2E80317A04}">
      <dsp:nvSpPr>
        <dsp:cNvPr id="0" name=""/>
        <dsp:cNvSpPr/>
      </dsp:nvSpPr>
      <dsp:spPr>
        <a:xfrm>
          <a:off x="1724485" y="655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Surveys</a:t>
          </a:r>
          <a:endParaRPr lang="en-US" sz="1000" kern="1200" dirty="0"/>
        </a:p>
      </dsp:txBody>
      <dsp:txXfrm>
        <a:off x="1876172" y="152342"/>
        <a:ext cx="732412" cy="732412"/>
      </dsp:txXfrm>
    </dsp:sp>
    <dsp:sp modelId="{7B78103E-8B8C-3645-B9F5-EB8B58719839}">
      <dsp:nvSpPr>
        <dsp:cNvPr id="0" name=""/>
        <dsp:cNvSpPr/>
      </dsp:nvSpPr>
      <dsp:spPr>
        <a:xfrm rot="2160000">
          <a:off x="2727414" y="796000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735287" y="841683"/>
        <a:ext cx="192388" cy="209747"/>
      </dsp:txXfrm>
    </dsp:sp>
    <dsp:sp modelId="{D20F6132-0D5A-2E47-8E51-21BAE43F49AE}">
      <dsp:nvSpPr>
        <dsp:cNvPr id="0" name=""/>
        <dsp:cNvSpPr/>
      </dsp:nvSpPr>
      <dsp:spPr>
        <a:xfrm>
          <a:off x="2981983" y="914280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HR Database</a:t>
          </a:r>
          <a:endParaRPr lang="en-US" sz="1000" kern="1200" dirty="0"/>
        </a:p>
      </dsp:txBody>
      <dsp:txXfrm>
        <a:off x="3133670" y="1065967"/>
        <a:ext cx="732412" cy="732412"/>
      </dsp:txXfrm>
    </dsp:sp>
    <dsp:sp modelId="{5406A2DB-E3D7-0248-8B7C-D965B3C4E4CB}">
      <dsp:nvSpPr>
        <dsp:cNvPr id="0" name=""/>
        <dsp:cNvSpPr/>
      </dsp:nvSpPr>
      <dsp:spPr>
        <a:xfrm rot="6480000">
          <a:off x="3124699" y="1989126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178665" y="2019833"/>
        <a:ext cx="192388" cy="209747"/>
      </dsp:txXfrm>
    </dsp:sp>
    <dsp:sp modelId="{EE463058-F052-0742-934C-5B13C934E68B}">
      <dsp:nvSpPr>
        <dsp:cNvPr id="0" name=""/>
        <dsp:cNvSpPr/>
      </dsp:nvSpPr>
      <dsp:spPr>
        <a:xfrm>
          <a:off x="2501662" y="2392558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Analysis / Research</a:t>
          </a:r>
          <a:endParaRPr lang="en-US" sz="1000" kern="1200" dirty="0"/>
        </a:p>
      </dsp:txBody>
      <dsp:txXfrm>
        <a:off x="2653349" y="2544245"/>
        <a:ext cx="732412" cy="732412"/>
      </dsp:txXfrm>
    </dsp:sp>
    <dsp:sp modelId="{022C5AA2-36C8-EF40-9FBF-FF14299FB6F8}">
      <dsp:nvSpPr>
        <dsp:cNvPr id="0" name=""/>
        <dsp:cNvSpPr/>
      </dsp:nvSpPr>
      <dsp:spPr>
        <a:xfrm rot="10800000">
          <a:off x="2112737" y="2735662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195189" y="2805577"/>
        <a:ext cx="192388" cy="209747"/>
      </dsp:txXfrm>
    </dsp:sp>
    <dsp:sp modelId="{8BC6959E-242A-3B42-B025-C8C2BEF72A93}">
      <dsp:nvSpPr>
        <dsp:cNvPr id="0" name=""/>
        <dsp:cNvSpPr/>
      </dsp:nvSpPr>
      <dsp:spPr>
        <a:xfrm>
          <a:off x="947309" y="2392558"/>
          <a:ext cx="1035786" cy="1035786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Employee Sentiments / Topics Discussed</a:t>
          </a:r>
          <a:endParaRPr lang="en-US" sz="1000" kern="1200" dirty="0"/>
        </a:p>
      </dsp:txBody>
      <dsp:txXfrm>
        <a:off x="1098996" y="2544245"/>
        <a:ext cx="732412" cy="732412"/>
      </dsp:txXfrm>
    </dsp:sp>
    <dsp:sp modelId="{2A8CE6C9-BAA7-A046-B71B-30CE84138336}">
      <dsp:nvSpPr>
        <dsp:cNvPr id="0" name=""/>
        <dsp:cNvSpPr/>
      </dsp:nvSpPr>
      <dsp:spPr>
        <a:xfrm rot="15120000">
          <a:off x="1090025" y="2003921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143991" y="2113044"/>
        <a:ext cx="192388" cy="209747"/>
      </dsp:txXfrm>
    </dsp:sp>
    <dsp:sp modelId="{6C813FDB-C61B-DA4E-B889-B71C1A8CB674}">
      <dsp:nvSpPr>
        <dsp:cNvPr id="0" name=""/>
        <dsp:cNvSpPr/>
      </dsp:nvSpPr>
      <dsp:spPr>
        <a:xfrm>
          <a:off x="466987" y="914280"/>
          <a:ext cx="1035786" cy="1035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Dashboards</a:t>
          </a:r>
          <a:endParaRPr lang="en-US" sz="1000" kern="1200" dirty="0"/>
        </a:p>
      </dsp:txBody>
      <dsp:txXfrm>
        <a:off x="618674" y="1065967"/>
        <a:ext cx="732412" cy="732412"/>
      </dsp:txXfrm>
    </dsp:sp>
    <dsp:sp modelId="{64663FC1-CE3F-4A4C-9422-1000A9815B49}">
      <dsp:nvSpPr>
        <dsp:cNvPr id="0" name=""/>
        <dsp:cNvSpPr/>
      </dsp:nvSpPr>
      <dsp:spPr>
        <a:xfrm rot="19440000">
          <a:off x="1469916" y="805144"/>
          <a:ext cx="274840" cy="349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77789" y="899291"/>
        <a:ext cx="192388" cy="209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79F0-33E0-45A9-9D16-679C2E5C3E51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800A1-5038-4B47-8D05-F63B315987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5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9C381-A8F5-4C7F-9A09-7164BCCEB9B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0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0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0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Facts and Subjective analysis, opinion mining should go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7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 Research: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Understanding your competitive place in the market can inform new product launches tune the messaging.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Improvements, Better Advertising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important data from documents or identify major themes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3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9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state of Text analytics</a:t>
            </a:r>
            <a:r>
              <a:rPr lang="en-US" baseline="0" dirty="0" smtClean="0"/>
              <a:t> in cisco as was in 2007 for data warehouse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 Research: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Understanding your competitive place in the market can inform new product launches tune the messaging.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Improvements, Better Advertising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important data from documents or identify major themes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Entity Extraction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34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50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 Reduce Cost, Increase footprint, Increased usage, New architectures,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6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800A1-5038-4B47-8D05-F63B315987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e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FO 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grpSp>
        <p:nvGrpSpPr>
          <p:cNvPr id="2" name="Group 38"/>
          <p:cNvGrpSpPr/>
          <p:nvPr userDrawn="1"/>
        </p:nvGrpSpPr>
        <p:grpSpPr>
          <a:xfrm>
            <a:off x="341314" y="316453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9" name="Rectangle 2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rtl="0"/>
              <a:endParaRPr lang="en-US" kern="12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" name="Rounded Rectangle 50"/>
          <p:cNvSpPr/>
          <p:nvPr userDrawn="1"/>
        </p:nvSpPr>
        <p:spPr>
          <a:xfrm>
            <a:off x="1747299" y="3733800"/>
            <a:ext cx="1729740" cy="9829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-76200" y="244337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>
            <a:off x="937591" y="47244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>
            <a:off x="2959873" y="32004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>
            <a:off x="6248400" y="25146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>
            <a:off x="7772400" y="36576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Rectangle 5"/>
          <p:cNvSpPr>
            <a:spLocks noChangeArrowheads="1"/>
          </p:cNvSpPr>
          <p:nvPr userDrawn="1"/>
        </p:nvSpPr>
        <p:spPr bwMode="ltGray">
          <a:xfrm>
            <a:off x="7763787" y="6583327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rtl="0"/>
            <a:r>
              <a:rPr lang="en-US" sz="600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6" name="Rectangle 7"/>
          <p:cNvSpPr>
            <a:spLocks noChangeArrowheads="1"/>
          </p:cNvSpPr>
          <p:nvPr userDrawn="1"/>
        </p:nvSpPr>
        <p:spPr bwMode="ltGray">
          <a:xfrm>
            <a:off x="8649525" y="6583327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rtl="0"/>
            <a:fld id="{DFCF27A5-1A5B-48D3-A060-2758FFBB1ADD}" type="slidenum">
              <a:rPr lang="en-US" sz="600" kern="12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88" rtl="0"/>
              <a:t>‹#›</a:t>
            </a:fld>
            <a:endParaRPr lang="en-US" sz="600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4"/>
          <p:cNvSpPr>
            <a:spLocks noChangeArrowheads="1"/>
          </p:cNvSpPr>
          <p:nvPr userDrawn="1"/>
        </p:nvSpPr>
        <p:spPr bwMode="ltGray">
          <a:xfrm>
            <a:off x="251373" y="658332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 rtl="0"/>
            <a:r>
              <a:rPr lang="en-US" sz="600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59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1752601"/>
            <a:ext cx="8458200" cy="1371600"/>
          </a:xfrm>
        </p:spPr>
        <p:txBody>
          <a:bodyPr anchor="t"/>
          <a:lstStyle>
            <a:lvl1pPr>
              <a:lnSpc>
                <a:spcPct val="90000"/>
              </a:lnSpc>
              <a:defRPr lang="en-US" sz="40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60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730625"/>
            <a:ext cx="8458200" cy="3841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400" b="0" kern="1200" dirty="0">
                <a:solidFill>
                  <a:srgbClr val="43473F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3352800"/>
            <a:ext cx="8458200" cy="45720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3473F"/>
                </a:solidFill>
                <a:effectLst/>
                <a:uLnTx/>
                <a:uFillTx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3473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Speaker Name and Title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8310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rtl="0"/>
            <a:endParaRPr lang="en-US" kern="12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600" kern="12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4411745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6738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7" y="3020518"/>
            <a:ext cx="8694295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443771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441345"/>
            <a:ext cx="8578850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110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568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310896"/>
            <a:ext cx="3895344" cy="841248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71702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948636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948636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948636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6614159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661416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6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3" y="6708752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8318268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562600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638800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562600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1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3308943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23668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3" y="-205602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1" y="278378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7439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6738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7" y="3020518"/>
            <a:ext cx="8694295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441345"/>
            <a:ext cx="8578850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411242"/>
            <a:ext cx="375972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3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4735551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6" y="1335313"/>
            <a:ext cx="83809" cy="49614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310896"/>
            <a:ext cx="3895344" cy="841248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98375"/>
            <a:ext cx="2633472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0" y="98375"/>
            <a:ext cx="2670175" cy="1150939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98375"/>
            <a:ext cx="2596896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0"/>
            <a:ext cx="2622550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600200"/>
            <a:ext cx="2633662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0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339113"/>
            <a:ext cx="9144000" cy="2718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7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0"/>
            <a:ext cx="908367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6141720"/>
            <a:ext cx="9156700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7111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63" y="6580409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49163" y="6580409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6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10896"/>
            <a:ext cx="8474869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778669"/>
            <a:ext cx="597103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FO 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grpSp>
        <p:nvGrpSpPr>
          <p:cNvPr id="2" name="Group 38"/>
          <p:cNvGrpSpPr/>
          <p:nvPr userDrawn="1"/>
        </p:nvGrpSpPr>
        <p:grpSpPr>
          <a:xfrm>
            <a:off x="341314" y="316453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9" name="Rectangle 2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1" name="Rounded Rectangle 50"/>
          <p:cNvSpPr/>
          <p:nvPr userDrawn="1"/>
        </p:nvSpPr>
        <p:spPr>
          <a:xfrm>
            <a:off x="1747299" y="3733800"/>
            <a:ext cx="1729740" cy="9829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-76200" y="244337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>
            <a:off x="937591" y="47244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>
            <a:off x="2959873" y="32004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>
            <a:off x="6248400" y="25146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>
            <a:off x="7772400" y="36576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5"/>
          <p:cNvSpPr>
            <a:spLocks noChangeArrowheads="1"/>
          </p:cNvSpPr>
          <p:nvPr userDrawn="1"/>
        </p:nvSpPr>
        <p:spPr bwMode="ltGray">
          <a:xfrm>
            <a:off x="7763787" y="6583327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6" name="Rectangle 7"/>
          <p:cNvSpPr>
            <a:spLocks noChangeArrowheads="1"/>
          </p:cNvSpPr>
          <p:nvPr userDrawn="1"/>
        </p:nvSpPr>
        <p:spPr bwMode="ltGray">
          <a:xfrm>
            <a:off x="8649525" y="6583327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47" name="Rectangle 4"/>
          <p:cNvSpPr>
            <a:spLocks noChangeArrowheads="1"/>
          </p:cNvSpPr>
          <p:nvPr userDrawn="1"/>
        </p:nvSpPr>
        <p:spPr bwMode="ltGray">
          <a:xfrm>
            <a:off x="251373" y="658332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2011 Cisco and/or its affiliates. All rights reserved.</a:t>
            </a:r>
          </a:p>
        </p:txBody>
      </p:sp>
      <p:sp>
        <p:nvSpPr>
          <p:cNvPr id="59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1752601"/>
            <a:ext cx="8458200" cy="1371600"/>
          </a:xfrm>
        </p:spPr>
        <p:txBody>
          <a:bodyPr anchor="t"/>
          <a:lstStyle>
            <a:lvl1pPr>
              <a:lnSpc>
                <a:spcPct val="90000"/>
              </a:lnSpc>
              <a:defRPr lang="en-US" sz="40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60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730625"/>
            <a:ext cx="8458200" cy="3841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400" b="0" kern="1200" dirty="0">
                <a:solidFill>
                  <a:srgbClr val="43473F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3352800"/>
            <a:ext cx="8458200" cy="45720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3473F"/>
                </a:solidFill>
                <a:effectLst/>
                <a:uLnTx/>
                <a:uFillTx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3473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Speaker Name and Title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948636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948636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948636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6614159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661416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6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3" y="6708752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8318268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562600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638800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562600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1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3308943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23668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3" y="-205602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1" y="278378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7439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6738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7" y="3020518"/>
            <a:ext cx="8694295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441345"/>
            <a:ext cx="8578850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411242"/>
            <a:ext cx="375972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3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4735551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6" y="1335313"/>
            <a:ext cx="83809" cy="49614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310896"/>
            <a:ext cx="3895344" cy="841248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98375"/>
            <a:ext cx="2633472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0" y="98375"/>
            <a:ext cx="2670175" cy="1150939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98375"/>
            <a:ext cx="2596896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0"/>
            <a:ext cx="2622550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600200"/>
            <a:ext cx="2633662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0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339113"/>
            <a:ext cx="9144000" cy="2718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7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0"/>
            <a:ext cx="908367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6141720"/>
            <a:ext cx="9156700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7111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63" y="6580409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49163" y="6580409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6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10896"/>
            <a:ext cx="8474869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778669"/>
            <a:ext cx="597103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FO 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grpSp>
        <p:nvGrpSpPr>
          <p:cNvPr id="2" name="Group 38"/>
          <p:cNvGrpSpPr/>
          <p:nvPr userDrawn="1"/>
        </p:nvGrpSpPr>
        <p:grpSpPr>
          <a:xfrm>
            <a:off x="341314" y="316453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9" name="Rectangle 2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1" name="Rounded Rectangle 50"/>
          <p:cNvSpPr/>
          <p:nvPr userDrawn="1"/>
        </p:nvSpPr>
        <p:spPr>
          <a:xfrm>
            <a:off x="1747299" y="3733800"/>
            <a:ext cx="1729740" cy="9829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-76200" y="244337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>
            <a:off x="937591" y="47244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>
            <a:off x="2959873" y="32004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>
            <a:off x="6248400" y="25146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>
            <a:off x="7772400" y="365760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5"/>
          <p:cNvSpPr>
            <a:spLocks noChangeArrowheads="1"/>
          </p:cNvSpPr>
          <p:nvPr userDrawn="1"/>
        </p:nvSpPr>
        <p:spPr bwMode="ltGray">
          <a:xfrm>
            <a:off x="7763787" y="6583327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6" name="Rectangle 7"/>
          <p:cNvSpPr>
            <a:spLocks noChangeArrowheads="1"/>
          </p:cNvSpPr>
          <p:nvPr userDrawn="1"/>
        </p:nvSpPr>
        <p:spPr bwMode="ltGray">
          <a:xfrm>
            <a:off x="8649525" y="6583327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47" name="Rectangle 4"/>
          <p:cNvSpPr>
            <a:spLocks noChangeArrowheads="1"/>
          </p:cNvSpPr>
          <p:nvPr userDrawn="1"/>
        </p:nvSpPr>
        <p:spPr bwMode="ltGray">
          <a:xfrm>
            <a:off x="251373" y="658332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FFFFFF"/>
                </a:solidFill>
              </a:rPr>
              <a:t>© 2011 Cisco and/or its affiliates. All rights reserved.</a:t>
            </a:r>
          </a:p>
        </p:txBody>
      </p:sp>
      <p:sp>
        <p:nvSpPr>
          <p:cNvPr id="59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1752601"/>
            <a:ext cx="8458200" cy="1371600"/>
          </a:xfrm>
        </p:spPr>
        <p:txBody>
          <a:bodyPr anchor="t"/>
          <a:lstStyle>
            <a:lvl1pPr>
              <a:lnSpc>
                <a:spcPct val="90000"/>
              </a:lnSpc>
              <a:defRPr lang="en-US" sz="40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60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730625"/>
            <a:ext cx="8458200" cy="3841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400" b="0" kern="1200" dirty="0">
                <a:solidFill>
                  <a:srgbClr val="43473F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3352800"/>
            <a:ext cx="8458200" cy="45720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3473F"/>
                </a:solidFill>
                <a:effectLst/>
                <a:uLnTx/>
                <a:uFillTx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3473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Speaker Name and Title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30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0.xml"/><Relationship Id="rId9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3" Type="http://schemas.openxmlformats.org/officeDocument/2006/relationships/theme" Target="../theme/theme3.xml"/><Relationship Id="rId34" Type="http://schemas.openxmlformats.org/officeDocument/2006/relationships/image" Target="../media/image5.jpeg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2.xml"/><Relationship Id="rId9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3" Type="http://schemas.openxmlformats.org/officeDocument/2006/relationships/theme" Target="../theme/theme4.xml"/><Relationship Id="rId34" Type="http://schemas.openxmlformats.org/officeDocument/2006/relationships/image" Target="../media/image5.jpeg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DF356-7384-482C-96BA-E7839A10B4D0}" type="datetimeFigureOut">
              <a:rPr lang="en-US" smtClean="0"/>
              <a:t>12/4/12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7965-EB59-46B8-A1F8-76FB428206F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2" r:id="rId12"/>
    <p:sldLayoutId id="2147483747" r:id="rId13"/>
    <p:sldLayoutId id="2147483748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8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10" r:id="rId32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6" r:id="rId32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304800" y="1752600"/>
            <a:ext cx="8686800" cy="1658938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Autofit/>
          </a:bodyPr>
          <a:lstStyle/>
          <a:p>
            <a:pPr lvl="0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n-US" sz="5400" dirty="0" smtClean="0">
                <a:solidFill>
                  <a:schemeClr val="bg1"/>
                </a:solidFill>
              </a:rPr>
              <a:t>Text and Sentiment Analysis</a:t>
            </a:r>
            <a:endParaRPr lang="en-US" sz="5400" spc="-150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Cisco IT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Analytics Industry and Vendor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4167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sz="4000" dirty="0"/>
              <a:t>Software Licensing Models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63018"/>
              </p:ext>
            </p:extLst>
          </p:nvPr>
        </p:nvGraphicFramePr>
        <p:xfrm>
          <a:off x="609600" y="990600"/>
          <a:ext cx="7924800" cy="538534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28800"/>
                <a:gridCol w="2133600"/>
                <a:gridCol w="1981200"/>
                <a:gridCol w="1981200"/>
              </a:tblGrid>
              <a:tr h="47126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Licensing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Model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Benefits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Issues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Vendors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On-Premise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Solution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030303"/>
                          </a:solidFill>
                        </a:rPr>
                        <a:t>Flexible</a:t>
                      </a: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, scalable enterprise solution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Secured data</a:t>
                      </a:r>
                      <a:endParaRPr lang="en-US" sz="1600" dirty="0">
                        <a:solidFill>
                          <a:srgbClr val="030303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initial cost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Infra and support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Vendor lock-in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Attensity,</a:t>
                      </a:r>
                      <a:r>
                        <a:rPr lang="en-US" sz="1600" baseline="0" dirty="0" smtClean="0"/>
                        <a:t> Clarabridge, Verint, Infosys, Oracle, SAS</a:t>
                      </a:r>
                      <a:endParaRPr lang="en-US" sz="1600" dirty="0"/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Hosted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(Cloud solution)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030303"/>
                          </a:solidFill>
                        </a:rPr>
                        <a:t>Easy</a:t>
                      </a: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 to start, expand and scale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Social data available at cost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/>
                        <a:t>High cost for</a:t>
                      </a:r>
                      <a:r>
                        <a:rPr lang="en-US" sz="1600" baseline="0" dirty="0" smtClean="0"/>
                        <a:t> enterprise solution</a:t>
                      </a:r>
                      <a:endParaRPr lang="en-US" sz="1600" dirty="0" smtClean="0"/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/>
                        <a:t>Limited Integration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/>
                        <a:t>Data</a:t>
                      </a:r>
                      <a:r>
                        <a:rPr lang="en-US" sz="1600" baseline="0" dirty="0" smtClean="0"/>
                        <a:t> security?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Radian</a:t>
                      </a:r>
                      <a:r>
                        <a:rPr lang="en-US" sz="1600" baseline="0" dirty="0" smtClean="0"/>
                        <a:t> 6, </a:t>
                      </a:r>
                      <a:r>
                        <a:rPr lang="en-US" sz="1600" dirty="0" smtClean="0"/>
                        <a:t>Attensity, ClaraBridge</a:t>
                      </a:r>
                      <a:endParaRPr lang="en-US" sz="1600" dirty="0"/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Mixed Hosted and On-Premise solution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30303"/>
                          </a:solidFill>
                        </a:rPr>
                        <a:t>Power users on cloud and reporting on-</a:t>
                      </a: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premise</a:t>
                      </a:r>
                      <a:endParaRPr lang="en-US" sz="1600" dirty="0">
                        <a:solidFill>
                          <a:srgbClr val="030303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/>
                        <a:t>Some</a:t>
                      </a:r>
                      <a:r>
                        <a:rPr lang="en-US" sz="1600" baseline="0" dirty="0" smtClean="0"/>
                        <a:t> infra and support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Some initial cost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Adaptation cost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Attensity</a:t>
                      </a:r>
                      <a:endParaRPr lang="en-US" sz="1600" dirty="0"/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SDK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Approach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030303"/>
                          </a:solidFill>
                        </a:rPr>
                        <a:t>Ground-up,</a:t>
                      </a: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 flexible solution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Scalable and flexible</a:t>
                      </a:r>
                      <a:endParaRPr lang="en-US" sz="1600" dirty="0">
                        <a:solidFill>
                          <a:srgbClr val="03030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600" dirty="0" smtClean="0"/>
                        <a:t>Cost to learn and architect 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Laxalytics,</a:t>
                      </a:r>
                      <a:r>
                        <a:rPr lang="en-US" sz="1600" baseline="0" dirty="0" smtClean="0"/>
                        <a:t> Clarabridge, </a:t>
                      </a:r>
                    </a:p>
                    <a:p>
                      <a:r>
                        <a:rPr lang="en-US" sz="1600" baseline="0" dirty="0" smtClean="0"/>
                        <a:t>Attensity SDK (future)</a:t>
                      </a:r>
                      <a:endParaRPr lang="en-US" sz="1600" dirty="0"/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Open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-Source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600" dirty="0" smtClean="0">
                          <a:solidFill>
                            <a:srgbClr val="030303"/>
                          </a:solidFill>
                        </a:rPr>
                        <a:t>Free, flexible</a:t>
                      </a:r>
                      <a:r>
                        <a:rPr lang="en-US" sz="1600" baseline="0" dirty="0" smtClean="0">
                          <a:solidFill>
                            <a:srgbClr val="030303"/>
                          </a:solidFill>
                        </a:rPr>
                        <a:t> and adaptable</a:t>
                      </a:r>
                      <a:endParaRPr lang="en-US" sz="1600" dirty="0">
                        <a:solidFill>
                          <a:srgbClr val="030303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 cost to learn and architect</a:t>
                      </a:r>
                      <a:r>
                        <a:rPr lang="en-US" sz="1600" baseline="0" dirty="0" smtClean="0"/>
                        <a:t> an enterprise 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openNLP</a:t>
                      </a:r>
                      <a:r>
                        <a:rPr lang="en-US" sz="1600" dirty="0" smtClean="0"/>
                        <a:t>, UIMA, GATE,</a:t>
                      </a:r>
                      <a:r>
                        <a:rPr lang="en-US" sz="1600" baseline="0" dirty="0" smtClean="0"/>
                        <a:t> NLTK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dirty="0" smtClean="0"/>
                        <a:t>Data Miner, </a:t>
                      </a:r>
                      <a:r>
                        <a:rPr lang="en-US" sz="1600" dirty="0" smtClean="0"/>
                        <a:t>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707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Vendors Landscape</a:t>
            </a:r>
            <a:endParaRPr lang="en-US" sz="4000" dirty="0"/>
          </a:p>
        </p:txBody>
      </p:sp>
      <p:sp>
        <p:nvSpPr>
          <p:cNvPr id="4" name="Explosion 2 3"/>
          <p:cNvSpPr/>
          <p:nvPr/>
        </p:nvSpPr>
        <p:spPr>
          <a:xfrm>
            <a:off x="7239000" y="-76200"/>
            <a:ext cx="1800225" cy="752475"/>
          </a:xfrm>
          <a:prstGeom prst="irregularSeal2">
            <a:avLst/>
          </a:prstGeom>
          <a:solidFill>
            <a:srgbClr val="00B05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Today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0" y="6096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Based on demo and limited POC work</a:t>
            </a:r>
            <a:endParaRPr lang="en-US" sz="1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62407"/>
              </p:ext>
            </p:extLst>
          </p:nvPr>
        </p:nvGraphicFramePr>
        <p:xfrm>
          <a:off x="457200" y="1219200"/>
          <a:ext cx="8229600" cy="46183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3386"/>
                <a:gridCol w="972614"/>
                <a:gridCol w="1295400"/>
                <a:gridCol w="1066800"/>
                <a:gridCol w="838200"/>
                <a:gridCol w="838200"/>
                <a:gridCol w="914400"/>
                <a:gridCol w="990600"/>
              </a:tblGrid>
              <a:tr h="410767">
                <a:tc>
                  <a:txBody>
                    <a:bodyPr/>
                    <a:lstStyle/>
                    <a:p>
                      <a:pPr lvl="1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Attensity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ClaraBridge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chemeClr val="bg1"/>
                          </a:solidFill>
                        </a:rPr>
                        <a:t>Lexalytics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Verint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Infosys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Oracle </a:t>
                      </a:r>
                      <a:r>
                        <a:rPr lang="en-US" sz="1600" b="0" dirty="0" err="1" smtClean="0">
                          <a:solidFill>
                            <a:schemeClr val="bg1"/>
                          </a:solidFill>
                        </a:rPr>
                        <a:t>Endeca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SAS Text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</a:rPr>
                        <a:t> Miner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58ED5"/>
                    </a:solidFill>
                  </a:tcPr>
                </a:tc>
              </a:tr>
              <a:tr h="80783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Sentiment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Analysis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25400" cmpd="sng">
                      <a:noFill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5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</a:tr>
              <a:tr h="80783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Completeness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of Text Analytics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3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5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dirty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 </a:t>
                      </a: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3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</a:tr>
              <a:tr h="80783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User Experience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3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2</a:t>
                      </a:r>
                    </a:p>
                  </a:txBody>
                  <a:tcPr anchor="ctr"/>
                </a:tc>
              </a:tr>
              <a:tr h="80783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Cost of Ownership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3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3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3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</a:tr>
              <a:tr h="80783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4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Harvey Balls Deluxe" charset="2"/>
                          <a:cs typeface="Harvey Balls Deluxe" charset="2"/>
                        </a:rPr>
                        <a:t>2</a:t>
                      </a:r>
                      <a:endParaRPr lang="en-US" sz="2400" dirty="0">
                        <a:latin typeface="Harvey Balls Deluxe" charset="2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 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Harvey Balls Deluxe" charset="2"/>
                          <a:ea typeface="+mn-ea"/>
                          <a:cs typeface="Harvey Balls Deluxe" charset="2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Harvey Balls Deluxe" charset="2"/>
                        <a:ea typeface="+mn-ea"/>
                        <a:cs typeface="Harvey Balls Deluxe" charset="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0174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57400" y="4800600"/>
            <a:ext cx="5105400" cy="9144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3030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9" t="2059"/>
          <a:stretch/>
        </p:blipFill>
        <p:spPr>
          <a:xfrm>
            <a:off x="3124200" y="4800600"/>
            <a:ext cx="2590800" cy="82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Text Analytics Architecture Components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2057400" y="4167280"/>
            <a:ext cx="5105400" cy="64008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30303"/>
                </a:solidFill>
              </a:rPr>
              <a:t>Unstructured Data Capture and Integration</a:t>
            </a:r>
            <a:endParaRPr lang="en-US" dirty="0">
              <a:solidFill>
                <a:srgbClr val="03030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7400" y="2871880"/>
            <a:ext cx="5105400" cy="64008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30303"/>
                </a:solidFill>
              </a:rPr>
              <a:t>Text Analytics </a:t>
            </a:r>
            <a:r>
              <a:rPr lang="en-US" dirty="0" smtClean="0">
                <a:solidFill>
                  <a:srgbClr val="030303"/>
                </a:solidFill>
              </a:rPr>
              <a:t>Engine</a:t>
            </a:r>
            <a:endParaRPr lang="en-US" dirty="0">
              <a:solidFill>
                <a:srgbClr val="03030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7400" y="2220296"/>
            <a:ext cx="5105400" cy="64008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30303"/>
                </a:solidFill>
              </a:rPr>
              <a:t>Analyst Workbench</a:t>
            </a:r>
            <a:endParaRPr lang="en-US" dirty="0">
              <a:solidFill>
                <a:srgbClr val="03030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7400" y="1579208"/>
            <a:ext cx="5105400" cy="64008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30303"/>
                </a:solidFill>
              </a:rPr>
              <a:t>End User Applications</a:t>
            </a:r>
            <a:endParaRPr lang="en-US" dirty="0">
              <a:solidFill>
                <a:srgbClr val="03030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57400" y="3523464"/>
            <a:ext cx="5105400" cy="64008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30303"/>
                </a:solidFill>
              </a:rPr>
              <a:t>Unstructured Data Store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1400" y="5410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6621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Decision Point?</a:t>
            </a:r>
            <a:endParaRPr lang="en-US" sz="40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98672711"/>
              </p:ext>
            </p:extLst>
          </p:nvPr>
        </p:nvGraphicFramePr>
        <p:xfrm>
          <a:off x="685800" y="1397000"/>
          <a:ext cx="7772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96159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28600" y="1524000"/>
            <a:ext cx="4142232" cy="4526280"/>
          </a:xfrm>
        </p:spPr>
        <p:txBody>
          <a:bodyPr>
            <a:noAutofit/>
          </a:bodyPr>
          <a:lstStyle/>
          <a:p>
            <a:pPr marL="230188" indent="-230188">
              <a:spcAft>
                <a:spcPts val="1200"/>
              </a:spcAft>
              <a:buFont typeface="Wingdings" charset="2"/>
              <a:buChar char="§"/>
            </a:pPr>
            <a:r>
              <a:rPr lang="en-US" sz="2400" dirty="0"/>
              <a:t>Completed </a:t>
            </a:r>
            <a:r>
              <a:rPr lang="en-US" sz="2400" dirty="0" smtClean="0"/>
              <a:t>Data Innovation POC for Email forums </a:t>
            </a:r>
            <a:r>
              <a:rPr lang="en-US" sz="2400" dirty="0"/>
              <a:t>and </a:t>
            </a:r>
            <a:r>
              <a:rPr lang="en-US" sz="2400" dirty="0" smtClean="0"/>
              <a:t>Glass-door text data</a:t>
            </a:r>
            <a:endParaRPr lang="en-US" sz="2400" dirty="0"/>
          </a:p>
          <a:p>
            <a:pPr marL="230188" indent="-230188">
              <a:spcAft>
                <a:spcPts val="1200"/>
              </a:spcAft>
              <a:buFont typeface="Wingdings" charset="2"/>
              <a:buChar char="§"/>
            </a:pPr>
            <a:r>
              <a:rPr lang="en-US" sz="2400" dirty="0"/>
              <a:t>Collaborated </a:t>
            </a:r>
            <a:r>
              <a:rPr lang="en-US" sz="2400" dirty="0" smtClean="0"/>
              <a:t>with Marketing, Services and </a:t>
            </a:r>
            <a:r>
              <a:rPr lang="en-US" sz="2400" dirty="0"/>
              <a:t>Other Business Operations teams</a:t>
            </a:r>
          </a:p>
          <a:p>
            <a:pPr marL="230188" indent="-230188">
              <a:spcAft>
                <a:spcPts val="1200"/>
              </a:spcAft>
              <a:buFont typeface="Wingdings" charset="2"/>
              <a:buChar char="§"/>
            </a:pPr>
            <a:r>
              <a:rPr lang="en-US" sz="2400" dirty="0"/>
              <a:t>Vendor Engagement and Feature Analysis </a:t>
            </a:r>
          </a:p>
          <a:p>
            <a:pPr marL="230188" indent="-230188">
              <a:spcAft>
                <a:spcPts val="1200"/>
              </a:spcAft>
              <a:buFont typeface="Wingdings" charset="2"/>
              <a:buChar char="§"/>
            </a:pPr>
            <a:r>
              <a:rPr lang="en-US" sz="2400" dirty="0"/>
              <a:t>Industry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24400" y="1524000"/>
            <a:ext cx="4005072" cy="4526280"/>
          </a:xfrm>
        </p:spPr>
        <p:txBody>
          <a:bodyPr/>
          <a:lstStyle/>
          <a:p>
            <a:pPr marL="230188" indent="-230188">
              <a:buClr>
                <a:schemeClr val="accent1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9BBB59"/>
                </a:solidFill>
              </a:rPr>
              <a:t>Identify a high-value business use-case and ROI</a:t>
            </a:r>
          </a:p>
          <a:p>
            <a:pPr marL="230188" indent="-230188">
              <a:buClr>
                <a:schemeClr val="accent1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9BBB59"/>
                </a:solidFill>
              </a:rPr>
              <a:t>Vendor selection process</a:t>
            </a:r>
          </a:p>
          <a:p>
            <a:pPr marL="230188" indent="-230188">
              <a:buClr>
                <a:schemeClr val="accent1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rgbClr val="9BBB59"/>
                </a:solidFill>
              </a:rPr>
              <a:t>Scale and Architect as an Enterprise-wide capability for Text Analytics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4978" y="228600"/>
            <a:ext cx="9144000" cy="838200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Current State and Next Steps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990600"/>
            <a:ext cx="3733800" cy="584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Current Activities: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990600"/>
            <a:ext cx="3581400" cy="584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Next Steps: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321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Cisco Maestro Platform</a:t>
            </a:r>
            <a:br>
              <a:rPr lang="en-US" dirty="0" smtClean="0"/>
            </a:br>
            <a:r>
              <a:rPr lang="en-US" sz="2800" dirty="0" smtClean="0"/>
              <a:t>Customer, Media, Internal Forums Listening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69568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Cisco Maestro Visible Technologies / </a:t>
            </a:r>
            <a:r>
              <a:rPr lang="en-US" sz="4000" dirty="0" err="1" smtClean="0"/>
              <a:t>Cymfony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2200" dirty="0" smtClean="0"/>
              <a:t>Strategic Marketing and Communication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914400"/>
            <a:ext cx="8763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5-6 Years development work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/>
              <a:t>C</a:t>
            </a:r>
            <a:r>
              <a:rPr lang="en-US" sz="2000" dirty="0" smtClean="0"/>
              <a:t>reated by </a:t>
            </a:r>
            <a:r>
              <a:rPr lang="en-US" sz="2000" dirty="0" err="1" smtClean="0"/>
              <a:t>Cymfony</a:t>
            </a:r>
            <a:r>
              <a:rPr lang="en-US" sz="2000" dirty="0"/>
              <a:t> </a:t>
            </a:r>
            <a:r>
              <a:rPr lang="en-US" sz="2000" dirty="0" smtClean="0"/>
              <a:t>consulting partner, now acquired by Visible Technologies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Sentiment Analysis for 150 companies, 500 categories,  100s of Dashboards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Unlimited Access and Lot of Content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24x7 access to all Cisco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Data regularly updated from News-media and social sites as well as internal forums, cisco blogs and event chats. 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Consistent yet customizable categories / entities def.</a:t>
            </a:r>
            <a:endParaRPr lang="en-US" sz="2800" dirty="0"/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Enterprise categorization, metrics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Customizable personalized views for self-service</a:t>
            </a:r>
          </a:p>
        </p:txBody>
      </p:sp>
    </p:spTree>
    <p:extLst>
      <p:ext uri="{BB962C8B-B14F-4D97-AF65-F5344CB8AC3E}">
        <p14:creationId xmlns:p14="http://schemas.microsoft.com/office/powerpoint/2010/main" val="38026320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Content Overview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51920"/>
            <a:ext cx="70866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43000" y="4495800"/>
            <a:ext cx="754380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388" indent="-52388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New Content can be added</a:t>
            </a:r>
          </a:p>
          <a:p>
            <a:pPr marL="52388" indent="-52388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Ingested by the system every 15 minutes to max. 1 day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675720"/>
            <a:ext cx="7239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5491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System Features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914400"/>
            <a:ext cx="8763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Robust Natural Language Processing Engine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Cisco Content Quality Team enhancements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Dashboards Content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endParaRPr lang="en-US" sz="2800" dirty="0"/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endParaRPr lang="en-US" sz="2800" dirty="0"/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Self – Service Features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Copy/Paste Dashboards and personalize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Customizable widgets sharable across platforms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/>
              <a:t>Download Widget Visual or underlying Data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5486400" cy="2147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6488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85800"/>
            <a:ext cx="5029200" cy="1447800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841102"/>
              </p:ext>
            </p:extLst>
          </p:nvPr>
        </p:nvGraphicFramePr>
        <p:xfrm>
          <a:off x="1" y="685801"/>
          <a:ext cx="9144000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/>
              </a:tblGrid>
              <a:tr h="14478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3175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" name="Title 1"/>
          <p:cNvSpPr txBox="1">
            <a:spLocks/>
          </p:cNvSpPr>
          <p:nvPr/>
        </p:nvSpPr>
        <p:spPr>
          <a:xfrm>
            <a:off x="1" y="1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>
              <a:spcBef>
                <a:spcPct val="0"/>
              </a:spcBef>
              <a:buNone/>
              <a:defRPr sz="400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Text and Sentiment </a:t>
            </a:r>
            <a:r>
              <a:rPr lang="en-US" dirty="0"/>
              <a:t>Analysis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4201" y="1923172"/>
            <a:ext cx="2199306" cy="210428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txBody>
          <a:bodyPr wrap="square" lIns="26657" tIns="13329" rIns="26657" bIns="13329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Natural Language Processing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7458" r="11020" b="14721"/>
          <a:stretch/>
        </p:blipFill>
        <p:spPr bwMode="auto">
          <a:xfrm>
            <a:off x="444500" y="3119438"/>
            <a:ext cx="1259232" cy="1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35" y="3262312"/>
            <a:ext cx="1185333" cy="1333500"/>
          </a:xfrm>
          <a:prstGeom prst="rect">
            <a:avLst/>
          </a:prstGeom>
        </p:spPr>
      </p:pic>
      <p:sp>
        <p:nvSpPr>
          <p:cNvPr id="66" name="Can 65"/>
          <p:cNvSpPr/>
          <p:nvPr/>
        </p:nvSpPr>
        <p:spPr>
          <a:xfrm>
            <a:off x="4749230" y="4262438"/>
            <a:ext cx="900764" cy="793748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6657" tIns="13329" rIns="26657" bIns="13329"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3" y="5286375"/>
            <a:ext cx="1524000" cy="964406"/>
          </a:xfrm>
          <a:prstGeom prst="rect">
            <a:avLst/>
          </a:prstGeom>
        </p:spPr>
      </p:pic>
      <p:sp>
        <p:nvSpPr>
          <p:cNvPr id="12" name="Up-Down Arrow 11"/>
          <p:cNvSpPr/>
          <p:nvPr/>
        </p:nvSpPr>
        <p:spPr>
          <a:xfrm>
            <a:off x="5109064" y="3857626"/>
            <a:ext cx="127000" cy="333375"/>
          </a:xfrm>
          <a:prstGeom prst="upDownArrow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657" tIns="13329" rIns="26657" bIns="13329" rtlCol="0" anchor="ctr"/>
          <a:lstStyle/>
          <a:p>
            <a:pPr algn="ctr"/>
            <a:endParaRPr lang="en-US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897" y="2984503"/>
            <a:ext cx="1085716" cy="85341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858000" y="6187824"/>
            <a:ext cx="1557262" cy="461620"/>
          </a:xfrm>
          <a:prstGeom prst="rect">
            <a:avLst/>
          </a:prstGeom>
          <a:noFill/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lIns="91394" tIns="45698" rIns="91394" bIns="45698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>
                  <a:glow rad="317500">
                    <a:srgbClr val="FFFF00">
                      <a:alpha val="75000"/>
                    </a:srgbClr>
                  </a:glow>
                </a:effectLst>
              </a:rPr>
              <a:t>Discover, Predict with Actionable Insights</a:t>
            </a:r>
          </a:p>
        </p:txBody>
      </p:sp>
      <p:pic>
        <p:nvPicPr>
          <p:cNvPr id="51" name="Picture 2" descr="C:\Users\kmatsumoto\Documents\Projects\Cisco\Preso Export\CiscoAttensityDash1.PNG"/>
          <p:cNvPicPr>
            <a:picLocks noChangeAspect="1" noChangeArrowheads="1"/>
          </p:cNvPicPr>
          <p:nvPr/>
        </p:nvPicPr>
        <p:blipFill>
          <a:blip r:embed="rId7" cstate="print"/>
          <a:srcRect l="1118" t="5624" b="10311"/>
          <a:stretch>
            <a:fillRect/>
          </a:stretch>
        </p:blipFill>
        <p:spPr bwMode="auto">
          <a:xfrm>
            <a:off x="6117167" y="2976564"/>
            <a:ext cx="2635634" cy="2130581"/>
          </a:xfrm>
          <a:prstGeom prst="rect">
            <a:avLst/>
          </a:prstGeom>
          <a:noFill/>
        </p:spPr>
      </p:pic>
      <p:sp>
        <p:nvSpPr>
          <p:cNvPr id="55" name="TextBox 54"/>
          <p:cNvSpPr txBox="1"/>
          <p:nvPr/>
        </p:nvSpPr>
        <p:spPr>
          <a:xfrm>
            <a:off x="0" y="2238375"/>
            <a:ext cx="9144000" cy="628351"/>
          </a:xfrm>
          <a:prstGeom prst="rect">
            <a:avLst/>
          </a:prstGeom>
          <a:solidFill>
            <a:srgbClr val="FFFFFF">
              <a:lumMod val="85000"/>
              <a:alpha val="49000"/>
            </a:srgb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 lIns="27915" tIns="13957" rIns="27915" bIns="13957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defTabSz="266573">
              <a:defRPr/>
            </a:pPr>
            <a:r>
              <a:rPr lang="en-US" sz="2100" b="1" cap="all" dirty="0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</a:rPr>
              <a:t>The POWER TO UNDERSTAND YOUR Customers and Employees</a:t>
            </a:r>
          </a:p>
          <a:p>
            <a:pPr marL="0" lvl="6" defTabSz="266573">
              <a:defRPr/>
            </a:pPr>
            <a:r>
              <a:rPr lang="en-US" b="1" kern="0" cap="all" dirty="0">
                <a:ln w="0"/>
                <a:gradFill flip="none">
                  <a:gsLst>
                    <a:gs pos="0">
                      <a:srgbClr val="FFFF00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FFFF00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FFFF00">
                        <a:shade val="65000"/>
                        <a:satMod val="130000"/>
                      </a:srgbClr>
                    </a:gs>
                    <a:gs pos="92000">
                      <a:srgbClr val="FFFF00">
                        <a:shade val="50000"/>
                        <a:satMod val="120000"/>
                      </a:srgbClr>
                    </a:gs>
                    <a:gs pos="100000">
                      <a:srgbClr val="FFFF00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Lucida Sans Unicode"/>
              </a:rPr>
              <a:t>	         		                                                            </a:t>
            </a:r>
            <a:r>
              <a:rPr lang="en-US" b="1" kern="0" cap="all" dirty="0" smtClean="0">
                <a:ln w="0"/>
                <a:gradFill flip="none">
                  <a:gsLst>
                    <a:gs pos="0">
                      <a:srgbClr val="FFFF00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FFFF00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FFFF00">
                        <a:shade val="65000"/>
                        <a:satMod val="130000"/>
                      </a:srgbClr>
                    </a:gs>
                    <a:gs pos="92000">
                      <a:srgbClr val="FFFF00">
                        <a:shade val="50000"/>
                        <a:satMod val="120000"/>
                      </a:srgbClr>
                    </a:gs>
                    <a:gs pos="100000">
                      <a:srgbClr val="FFFF00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Lucida Sans Unicode"/>
              </a:rPr>
              <a:t> </a:t>
            </a:r>
            <a:r>
              <a:rPr lang="en-US" sz="1300" b="1" cap="all" dirty="0" smtClean="0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</a:rPr>
              <a:t>Listen</a:t>
            </a:r>
            <a:r>
              <a:rPr lang="en-US" sz="1300" b="1" cap="all" dirty="0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</a:rPr>
              <a:t>, Relate and Act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802695" y="3155161"/>
            <a:ext cx="1693333" cy="857250"/>
          </a:xfrm>
          <a:prstGeom prst="rightArrow">
            <a:avLst/>
          </a:prstGeom>
          <a:solidFill>
            <a:srgbClr val="71717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657" tIns="13329" rIns="26657" bIns="13329" rtlCol="0" anchor="ctr"/>
          <a:lstStyle/>
          <a:p>
            <a:pPr algn="ctr"/>
            <a:r>
              <a:rPr lang="en-US" sz="1300" dirty="0"/>
              <a:t>Surveys/Feedback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1735668" y="4040184"/>
            <a:ext cx="1799167" cy="976313"/>
          </a:xfrm>
          <a:prstGeom prst="rightArrow">
            <a:avLst/>
          </a:prstGeom>
          <a:solidFill>
            <a:srgbClr val="71717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657" tIns="13329" rIns="26657" bIns="13329" rtlCol="0" anchor="ctr"/>
          <a:lstStyle/>
          <a:p>
            <a:pPr algn="ctr"/>
            <a:r>
              <a:rPr lang="en-US" sz="1300" dirty="0"/>
              <a:t>Web / Social Media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21126" y="2952750"/>
            <a:ext cx="2641875" cy="21158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lIns="26657" tIns="13329" rIns="26657" bIns="13329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POC on Social and  Email forums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59340"/>
              </p:ext>
            </p:extLst>
          </p:nvPr>
        </p:nvGraphicFramePr>
        <p:xfrm>
          <a:off x="127007" y="5294409"/>
          <a:ext cx="1092193" cy="1236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193"/>
              </a:tblGrid>
              <a:tr h="249270">
                <a:tc>
                  <a:txBody>
                    <a:bodyPr/>
                    <a:lstStyle/>
                    <a:p>
                      <a:pPr marL="0" marR="0" indent="0" algn="ctr" defTabSz="32829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Who?</a:t>
                      </a:r>
                      <a:endParaRPr lang="en-US" sz="1800" dirty="0"/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7171"/>
                    </a:solidFill>
                  </a:tcPr>
                </a:tc>
              </a:tr>
              <a:tr h="933322"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Customers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Partners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Employee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Industry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66157"/>
              </p:ext>
            </p:extLst>
          </p:nvPr>
        </p:nvGraphicFramePr>
        <p:xfrm>
          <a:off x="1672179" y="5277003"/>
          <a:ext cx="1071021" cy="124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21"/>
              </a:tblGrid>
              <a:tr h="260648">
                <a:tc>
                  <a:txBody>
                    <a:bodyPr/>
                    <a:lstStyle/>
                    <a:p>
                      <a:pPr marL="0" marR="0" indent="0" algn="ctr" defTabSz="32829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What?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17171"/>
                    </a:solidFill>
                  </a:tcPr>
                </a:tc>
              </a:tr>
              <a:tr h="939349"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Products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Services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Events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Work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16593"/>
              </p:ext>
            </p:extLst>
          </p:nvPr>
        </p:nvGraphicFramePr>
        <p:xfrm>
          <a:off x="3182065" y="5286375"/>
          <a:ext cx="1085135" cy="1241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135"/>
              </a:tblGrid>
              <a:tr h="252005">
                <a:tc>
                  <a:txBody>
                    <a:bodyPr/>
                    <a:lstStyle/>
                    <a:p>
                      <a:pPr marL="0" marR="0" indent="0" algn="ctr" defTabSz="32829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Listening?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17171"/>
                    </a:solidFill>
                  </a:tcPr>
                </a:tc>
              </a:tr>
              <a:tr h="938620"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Opinions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Feedback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Complaints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Ideas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05233"/>
              </p:ext>
            </p:extLst>
          </p:nvPr>
        </p:nvGraphicFramePr>
        <p:xfrm>
          <a:off x="4646087" y="5295255"/>
          <a:ext cx="1145113" cy="121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113"/>
              </a:tblGrid>
              <a:tr h="266310">
                <a:tc>
                  <a:txBody>
                    <a:bodyPr/>
                    <a:lstStyle/>
                    <a:p>
                      <a:pPr marL="0" marR="0" indent="0" algn="ctr" defTabSz="32829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Benefits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17171"/>
                    </a:solidFill>
                  </a:tcPr>
                </a:tc>
              </a:tr>
              <a:tr h="915435"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Correlate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Improve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Focus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Productive</a:t>
                      </a:r>
                    </a:p>
                  </a:txBody>
                  <a:tcPr marL="25400" marR="25400" marT="14288" marB="14288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0334" y="3338203"/>
            <a:ext cx="529167" cy="211584"/>
          </a:xfrm>
          <a:prstGeom prst="rect">
            <a:avLst/>
          </a:prstGeom>
          <a:solidFill>
            <a:schemeClr val="bg1"/>
          </a:solidFill>
        </p:spPr>
        <p:txBody>
          <a:bodyPr wrap="square" lIns="26657" tIns="13329" rIns="26657" bIns="13329" rtlCol="0">
            <a:spAutoFit/>
          </a:bodyPr>
          <a:lstStyle/>
          <a:p>
            <a:endParaRPr 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0495" y="685800"/>
            <a:ext cx="9133505" cy="1457739"/>
            <a:chOff x="10495" y="685800"/>
            <a:chExt cx="9133505" cy="145773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6000" y="685800"/>
              <a:ext cx="2711759" cy="14478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23705" y="685800"/>
              <a:ext cx="2220295" cy="144400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95" y="685800"/>
              <a:ext cx="2278822" cy="1447800"/>
            </a:xfrm>
            <a:prstGeom prst="rect">
              <a:avLst/>
            </a:prstGeom>
          </p:spPr>
        </p:pic>
        <p:pic>
          <p:nvPicPr>
            <p:cNvPr id="4" name="Picture 3" descr="bigstockphoto_Stock_Chart_52270.jp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685800"/>
              <a:ext cx="1981200" cy="14577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5029201" y="1925992"/>
            <a:ext cx="1904999" cy="211584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txBody>
          <a:bodyPr wrap="square" lIns="26657" tIns="13329" rIns="26657" bIns="13329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Company Growth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86000" y="1925992"/>
            <a:ext cx="2743200" cy="218104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txBody>
          <a:bodyPr wrap="square" lIns="26657" tIns="13329" rIns="26657" bIns="13329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Unstructured Data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1925992"/>
            <a:ext cx="2286000" cy="211584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txBody>
          <a:bodyPr wrap="square" lIns="26657" tIns="13329" rIns="26657" bIns="13329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Data Analysis Gaps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04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System Operations and Data Management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914400"/>
            <a:ext cx="876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System built for Listening not Publishing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New Content reflected every 15 min or max 1 day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Categorization model built to meet business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376488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540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Solution Approaches</a:t>
            </a:r>
            <a:endParaRPr lang="en-US" sz="4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34318131"/>
              </p:ext>
            </p:extLst>
          </p:nvPr>
        </p:nvGraphicFramePr>
        <p:xfrm>
          <a:off x="2057400" y="990600"/>
          <a:ext cx="5181600" cy="317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57400" y="4495800"/>
            <a:ext cx="5181600" cy="1524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Analytics and Data Visualization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41267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Text Analytics Process</a:t>
            </a:r>
            <a:endParaRPr lang="en-US" sz="40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82250703"/>
              </p:ext>
            </p:extLst>
          </p:nvPr>
        </p:nvGraphicFramePr>
        <p:xfrm>
          <a:off x="1219200" y="1066800"/>
          <a:ext cx="708660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37736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Natural language Processing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143000"/>
            <a:ext cx="8763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Part of Speech(POS) Tagging Nouns, Adjectives, Verbs…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Subjectivity Analysis, identify Sentiment bearing </a:t>
            </a:r>
            <a:r>
              <a:rPr lang="en-US" sz="2800" dirty="0"/>
              <a:t>p</a:t>
            </a:r>
            <a:r>
              <a:rPr lang="en-US" sz="2800" dirty="0" smtClean="0"/>
              <a:t>hrases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Lexical Chaining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Identifying Triples / Entities Detections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Categorization / Theme/ Topic Detection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12618527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Natural language Processing Techniques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9400"/>
            <a:ext cx="6858000" cy="104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990600"/>
            <a:ext cx="4038600" cy="1545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91000"/>
            <a:ext cx="8586439" cy="1080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562600"/>
            <a:ext cx="8279343" cy="965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800" y="248038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Sentence Structure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38862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Part of Speech Tagging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52578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Sentiment Phrase Tagging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86537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Entity Tagging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852222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Natural language Processing Techniques</a:t>
            </a:r>
            <a:endParaRPr lang="en-US" sz="4000" dirty="0"/>
          </a:p>
        </p:txBody>
      </p:sp>
      <p:grpSp>
        <p:nvGrpSpPr>
          <p:cNvPr id="37" name="Group 36"/>
          <p:cNvGrpSpPr/>
          <p:nvPr/>
        </p:nvGrpSpPr>
        <p:grpSpPr>
          <a:xfrm rot="892870">
            <a:off x="5715000" y="3102114"/>
            <a:ext cx="1410845" cy="1199216"/>
            <a:chOff x="990600" y="1223944"/>
            <a:chExt cx="1410845" cy="1199216"/>
          </a:xfrm>
        </p:grpSpPr>
        <p:sp>
          <p:nvSpPr>
            <p:cNvPr id="19" name="Oval 18"/>
            <p:cNvSpPr/>
            <p:nvPr/>
          </p:nvSpPr>
          <p:spPr>
            <a:xfrm>
              <a:off x="990600" y="1600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1095" y="1707888"/>
              <a:ext cx="457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Entity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786820" y="1223944"/>
              <a:ext cx="488685" cy="365760"/>
              <a:chOff x="1710619" y="1219200"/>
              <a:chExt cx="488685" cy="3657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752600" y="12192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710619" y="1284904"/>
                <a:ext cx="488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Aspect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815570" y="2057400"/>
              <a:ext cx="585875" cy="365760"/>
              <a:chOff x="1679135" y="2057400"/>
              <a:chExt cx="585875" cy="36576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752600" y="20574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79135" y="2120376"/>
                <a:ext cx="5858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Opinion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6" name="Straight Connector 25"/>
            <p:cNvCxnSpPr>
              <a:stCxn id="19" idx="7"/>
            </p:cNvCxnSpPr>
            <p:nvPr/>
          </p:nvCxnSpPr>
          <p:spPr>
            <a:xfrm flipV="1">
              <a:off x="1380845" y="1447800"/>
              <a:ext cx="447955" cy="219355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71600" y="2016668"/>
              <a:ext cx="533400" cy="1931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 rot="18339750">
            <a:off x="2667000" y="1806714"/>
            <a:ext cx="1410845" cy="1199216"/>
            <a:chOff x="990600" y="1223944"/>
            <a:chExt cx="1410845" cy="1199216"/>
          </a:xfrm>
        </p:grpSpPr>
        <p:sp>
          <p:nvSpPr>
            <p:cNvPr id="39" name="Oval 38"/>
            <p:cNvSpPr/>
            <p:nvPr/>
          </p:nvSpPr>
          <p:spPr>
            <a:xfrm>
              <a:off x="990600" y="1600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1095" y="1707888"/>
              <a:ext cx="457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Entity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786820" y="1223944"/>
              <a:ext cx="488685" cy="365760"/>
              <a:chOff x="1710619" y="1219200"/>
              <a:chExt cx="488685" cy="36576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752600" y="12192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710619" y="1284904"/>
                <a:ext cx="488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Aspect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815570" y="2057400"/>
              <a:ext cx="585875" cy="365760"/>
              <a:chOff x="1679135" y="2057400"/>
              <a:chExt cx="585875" cy="36576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752600" y="20574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679135" y="2120376"/>
                <a:ext cx="5858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Opinion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3" name="Straight Connector 42"/>
            <p:cNvCxnSpPr>
              <a:stCxn id="39" idx="7"/>
            </p:cNvCxnSpPr>
            <p:nvPr/>
          </p:nvCxnSpPr>
          <p:spPr>
            <a:xfrm flipV="1">
              <a:off x="1380845" y="1447800"/>
              <a:ext cx="447955" cy="219355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371600" y="2016668"/>
              <a:ext cx="533400" cy="1931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19847344">
            <a:off x="4267200" y="2340114"/>
            <a:ext cx="1410845" cy="1199216"/>
            <a:chOff x="990600" y="1223944"/>
            <a:chExt cx="1410845" cy="1199216"/>
          </a:xfrm>
        </p:grpSpPr>
        <p:sp>
          <p:nvSpPr>
            <p:cNvPr id="50" name="Oval 49"/>
            <p:cNvSpPr/>
            <p:nvPr/>
          </p:nvSpPr>
          <p:spPr>
            <a:xfrm>
              <a:off x="990600" y="1600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01095" y="1707888"/>
              <a:ext cx="457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Entity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786820" y="1223944"/>
              <a:ext cx="488685" cy="365760"/>
              <a:chOff x="1710619" y="1219200"/>
              <a:chExt cx="488685" cy="36576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1752600" y="12192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710619" y="1284904"/>
                <a:ext cx="488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Aspect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815570" y="2057400"/>
              <a:ext cx="585875" cy="365760"/>
              <a:chOff x="1679135" y="2057400"/>
              <a:chExt cx="585875" cy="36576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752600" y="20574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679135" y="2120376"/>
                <a:ext cx="5858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Opinion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4" name="Straight Connector 53"/>
            <p:cNvCxnSpPr>
              <a:stCxn id="50" idx="7"/>
            </p:cNvCxnSpPr>
            <p:nvPr/>
          </p:nvCxnSpPr>
          <p:spPr>
            <a:xfrm flipV="1">
              <a:off x="1380845" y="1447800"/>
              <a:ext cx="447955" cy="219355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371600" y="2016668"/>
              <a:ext cx="533400" cy="1931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 rot="20574960">
            <a:off x="5867400" y="1676400"/>
            <a:ext cx="1410845" cy="1199216"/>
            <a:chOff x="990600" y="1223944"/>
            <a:chExt cx="1410845" cy="1199216"/>
          </a:xfrm>
        </p:grpSpPr>
        <p:sp>
          <p:nvSpPr>
            <p:cNvPr id="61" name="Oval 60"/>
            <p:cNvSpPr/>
            <p:nvPr/>
          </p:nvSpPr>
          <p:spPr>
            <a:xfrm>
              <a:off x="990600" y="1600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01095" y="1707888"/>
              <a:ext cx="457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Entity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786820" y="1223944"/>
              <a:ext cx="488685" cy="365760"/>
              <a:chOff x="1710619" y="1219200"/>
              <a:chExt cx="488685" cy="36576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752600" y="12192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710619" y="1284904"/>
                <a:ext cx="488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Aspect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815570" y="2057400"/>
              <a:ext cx="585875" cy="365760"/>
              <a:chOff x="1679135" y="2057400"/>
              <a:chExt cx="585875" cy="36576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752600" y="20574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679135" y="2120376"/>
                <a:ext cx="5858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Opinion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5" name="Straight Connector 64"/>
            <p:cNvCxnSpPr>
              <a:stCxn id="61" idx="7"/>
            </p:cNvCxnSpPr>
            <p:nvPr/>
          </p:nvCxnSpPr>
          <p:spPr>
            <a:xfrm flipV="1">
              <a:off x="1380845" y="1447800"/>
              <a:ext cx="447955" cy="219355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371600" y="2016668"/>
              <a:ext cx="533400" cy="1931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rot="1968867">
            <a:off x="2743200" y="3102114"/>
            <a:ext cx="1410845" cy="1199216"/>
            <a:chOff x="990600" y="1223944"/>
            <a:chExt cx="1410845" cy="1199216"/>
          </a:xfrm>
        </p:grpSpPr>
        <p:sp>
          <p:nvSpPr>
            <p:cNvPr id="72" name="Oval 71"/>
            <p:cNvSpPr/>
            <p:nvPr/>
          </p:nvSpPr>
          <p:spPr>
            <a:xfrm>
              <a:off x="990600" y="1600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01095" y="1707888"/>
              <a:ext cx="457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Entity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786820" y="1223944"/>
              <a:ext cx="488685" cy="365760"/>
              <a:chOff x="1710619" y="1219200"/>
              <a:chExt cx="488685" cy="36576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752600" y="12192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10619" y="1284904"/>
                <a:ext cx="488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Aspect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815570" y="2057400"/>
              <a:ext cx="585875" cy="365760"/>
              <a:chOff x="1679135" y="2057400"/>
              <a:chExt cx="585875" cy="36576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752600" y="20574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679135" y="2120376"/>
                <a:ext cx="5858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Opinion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6" name="Straight Connector 75"/>
            <p:cNvCxnSpPr>
              <a:stCxn id="72" idx="7"/>
            </p:cNvCxnSpPr>
            <p:nvPr/>
          </p:nvCxnSpPr>
          <p:spPr>
            <a:xfrm flipV="1">
              <a:off x="1380845" y="1447800"/>
              <a:ext cx="447955" cy="219355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371600" y="2016668"/>
              <a:ext cx="533400" cy="1931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1143000" y="2192458"/>
            <a:ext cx="1410845" cy="1199216"/>
            <a:chOff x="990600" y="1223944"/>
            <a:chExt cx="1410845" cy="1199216"/>
          </a:xfrm>
        </p:grpSpPr>
        <p:sp>
          <p:nvSpPr>
            <p:cNvPr id="83" name="Oval 82"/>
            <p:cNvSpPr/>
            <p:nvPr/>
          </p:nvSpPr>
          <p:spPr>
            <a:xfrm>
              <a:off x="990600" y="1600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01095" y="1707888"/>
              <a:ext cx="457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Entity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1786820" y="1223944"/>
              <a:ext cx="488685" cy="365760"/>
              <a:chOff x="1710619" y="1219200"/>
              <a:chExt cx="488685" cy="36576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1752600" y="12192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0619" y="1284904"/>
                <a:ext cx="488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Aspect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815570" y="2057400"/>
              <a:ext cx="585875" cy="365760"/>
              <a:chOff x="1679135" y="2057400"/>
              <a:chExt cx="585875" cy="36576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1752600" y="205740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679135" y="2120376"/>
                <a:ext cx="5858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Opinion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7" name="Straight Connector 86"/>
            <p:cNvCxnSpPr>
              <a:stCxn id="83" idx="7"/>
            </p:cNvCxnSpPr>
            <p:nvPr/>
          </p:nvCxnSpPr>
          <p:spPr>
            <a:xfrm flipV="1">
              <a:off x="1380845" y="1447800"/>
              <a:ext cx="447955" cy="219355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371600" y="2016668"/>
              <a:ext cx="533400" cy="1931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1447800" y="4778514"/>
            <a:ext cx="62484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baseline="30000" dirty="0" smtClean="0"/>
              <a:t>Example</a:t>
            </a:r>
            <a:r>
              <a:rPr lang="en-US" sz="2000" i="1" baseline="30000" dirty="0" smtClean="0"/>
              <a:t> \</a:t>
            </a:r>
          </a:p>
          <a:p>
            <a:r>
              <a:rPr lang="en-US" sz="2000" i="1" baseline="30000" dirty="0" smtClean="0"/>
              <a:t> I </a:t>
            </a:r>
            <a:r>
              <a:rPr lang="en-US" sz="2000" i="1" baseline="30000" dirty="0"/>
              <a:t>bought an </a:t>
            </a:r>
            <a:r>
              <a:rPr lang="en-US" sz="2000" i="1" baseline="30000" dirty="0">
                <a:solidFill>
                  <a:srgbClr val="FF0000"/>
                </a:solidFill>
              </a:rPr>
              <a:t>iPhone</a:t>
            </a:r>
            <a:r>
              <a:rPr lang="en-US" sz="2000" i="1" baseline="30000" dirty="0"/>
              <a:t> a few days ago. It is such a </a:t>
            </a:r>
            <a:r>
              <a:rPr lang="en-US" sz="2000" i="1" baseline="30000" dirty="0">
                <a:solidFill>
                  <a:schemeClr val="accent3">
                    <a:lumMod val="50000"/>
                  </a:schemeClr>
                </a:solidFill>
              </a:rPr>
              <a:t>nice</a:t>
            </a:r>
            <a:r>
              <a:rPr lang="en-US" sz="2000" i="1" baseline="30000" dirty="0"/>
              <a:t> </a:t>
            </a:r>
            <a:r>
              <a:rPr lang="en-US" sz="2000" i="1" baseline="30000" dirty="0">
                <a:solidFill>
                  <a:srgbClr val="0000FF"/>
                </a:solidFill>
              </a:rPr>
              <a:t>phone</a:t>
            </a:r>
            <a:r>
              <a:rPr lang="en-US" sz="2000" i="1" baseline="30000" dirty="0"/>
              <a:t>. The </a:t>
            </a:r>
            <a:r>
              <a:rPr lang="en-US" sz="2000" i="1" baseline="30000" dirty="0">
                <a:solidFill>
                  <a:srgbClr val="0000FF"/>
                </a:solidFill>
              </a:rPr>
              <a:t>touch screen </a:t>
            </a:r>
            <a:r>
              <a:rPr lang="en-US" sz="2000" i="1" baseline="30000" dirty="0"/>
              <a:t>is really cool. The </a:t>
            </a:r>
            <a:r>
              <a:rPr lang="en-US" sz="2000" i="1" baseline="30000" dirty="0">
                <a:solidFill>
                  <a:srgbClr val="0000FF"/>
                </a:solidFill>
              </a:rPr>
              <a:t>voice quality </a:t>
            </a:r>
            <a:r>
              <a:rPr lang="en-US" sz="2000" i="1" baseline="30000" dirty="0"/>
              <a:t>is </a:t>
            </a:r>
            <a:r>
              <a:rPr lang="en-US" sz="2000" i="1" baseline="30000" dirty="0">
                <a:solidFill>
                  <a:srgbClr val="4F6228"/>
                </a:solidFill>
              </a:rPr>
              <a:t>clear</a:t>
            </a:r>
            <a:r>
              <a:rPr lang="en-US" sz="2000" i="1" baseline="30000" dirty="0"/>
              <a:t> too. It is much better than my old </a:t>
            </a:r>
            <a:r>
              <a:rPr lang="en-US" sz="2000" i="1" baseline="30000" dirty="0">
                <a:solidFill>
                  <a:srgbClr val="FF0000"/>
                </a:solidFill>
              </a:rPr>
              <a:t>Blackberry</a:t>
            </a:r>
            <a:r>
              <a:rPr lang="en-US" sz="2000" i="1" baseline="30000" dirty="0"/>
              <a:t>, which was a </a:t>
            </a:r>
            <a:r>
              <a:rPr lang="en-US" sz="2000" i="1" baseline="30000" dirty="0">
                <a:solidFill>
                  <a:schemeClr val="accent6"/>
                </a:solidFill>
              </a:rPr>
              <a:t>terrible</a:t>
            </a:r>
            <a:r>
              <a:rPr lang="en-US" sz="2000" i="1" baseline="30000" dirty="0"/>
              <a:t> </a:t>
            </a:r>
            <a:r>
              <a:rPr lang="en-US" sz="2000" i="1" baseline="30000" dirty="0">
                <a:solidFill>
                  <a:srgbClr val="0000FF"/>
                </a:solidFill>
              </a:rPr>
              <a:t>phone</a:t>
            </a:r>
            <a:r>
              <a:rPr lang="en-US" sz="2000" i="1" baseline="30000" dirty="0"/>
              <a:t> and so </a:t>
            </a:r>
            <a:r>
              <a:rPr lang="en-US" sz="2000" i="1" baseline="30000" dirty="0">
                <a:solidFill>
                  <a:srgbClr val="0000FF"/>
                </a:solidFill>
              </a:rPr>
              <a:t>difficult to type </a:t>
            </a:r>
            <a:r>
              <a:rPr lang="en-US" sz="2000" i="1" baseline="30000" dirty="0"/>
              <a:t>with its </a:t>
            </a:r>
            <a:r>
              <a:rPr lang="en-US" sz="2000" i="1" baseline="30000" dirty="0">
                <a:solidFill>
                  <a:srgbClr val="0000FF"/>
                </a:solidFill>
              </a:rPr>
              <a:t>tiny keys</a:t>
            </a:r>
            <a:r>
              <a:rPr lang="en-US" sz="2000" i="1" baseline="30000" dirty="0"/>
              <a:t>.</a:t>
            </a:r>
            <a:endParaRPr lang="en-US" sz="2000" dirty="0"/>
          </a:p>
        </p:txBody>
      </p:sp>
      <p:sp>
        <p:nvSpPr>
          <p:cNvPr id="94" name="TextBox 93"/>
          <p:cNvSpPr txBox="1"/>
          <p:nvPr/>
        </p:nvSpPr>
        <p:spPr>
          <a:xfrm>
            <a:off x="1143000" y="1066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Triples: (Entity, Aspect, Sentiment)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54383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71800" y="1752600"/>
            <a:ext cx="10668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Standardized Documents Sets, General XML Format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19325" y="1849792"/>
            <a:ext cx="10668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Standardized Documents Sets, General XML Format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Statistical / Data Mining Techniques</a:t>
            </a:r>
            <a:endParaRPr lang="en-US" sz="4000" dirty="0"/>
          </a:p>
        </p:txBody>
      </p:sp>
      <p:sp>
        <p:nvSpPr>
          <p:cNvPr id="3" name="Multidocument 2"/>
          <p:cNvSpPr/>
          <p:nvPr/>
        </p:nvSpPr>
        <p:spPr>
          <a:xfrm>
            <a:off x="304800" y="1752600"/>
            <a:ext cx="1060704" cy="758952"/>
          </a:xfrm>
          <a:prstGeom prst="flowChartMultidocumen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2586335"/>
            <a:ext cx="990600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Voice, Video, Social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2954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Documents, blogs, emails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24000" y="24384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00200" y="21336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Extraction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1981200"/>
            <a:ext cx="10668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Standardized Documents Generally XML Format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91000" y="246716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38600" y="21336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Parse, Analyze, Summarize</a:t>
            </a:r>
            <a:endParaRPr lang="en-US" sz="12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66917"/>
              </p:ext>
            </p:extLst>
          </p:nvPr>
        </p:nvGraphicFramePr>
        <p:xfrm>
          <a:off x="5791200" y="1447800"/>
          <a:ext cx="28194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292100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Docid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Word1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Word2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Word3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Word5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Label</a:t>
                      </a:r>
                      <a:endParaRPr lang="en-US" sz="800" dirty="0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Doc1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Doc2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Doc3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Doc4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Doc5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7086600" y="3276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9000" y="3352800"/>
            <a:ext cx="11430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Text Mining, Data Mining, Presentation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4191000"/>
            <a:ext cx="2590800" cy="11049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115888" indent="-115888">
              <a:lnSpc>
                <a:spcPct val="110000"/>
              </a:lnSpc>
              <a:buFont typeface="Arial"/>
              <a:buChar char="•"/>
            </a:pPr>
            <a:r>
              <a:rPr lang="en-US" sz="1200" dirty="0" smtClean="0"/>
              <a:t>Document Classification / Prediction</a:t>
            </a:r>
          </a:p>
          <a:p>
            <a:pPr marL="115888" indent="-115888">
              <a:lnSpc>
                <a:spcPct val="110000"/>
              </a:lnSpc>
              <a:buFont typeface="Arial"/>
              <a:buChar char="•"/>
            </a:pPr>
            <a:r>
              <a:rPr lang="en-US" sz="1200" dirty="0" smtClean="0"/>
              <a:t>Information Retrieval</a:t>
            </a:r>
          </a:p>
          <a:p>
            <a:pPr marL="115888" indent="-115888">
              <a:lnSpc>
                <a:spcPct val="110000"/>
              </a:lnSpc>
              <a:buFont typeface="Arial"/>
              <a:buChar char="•"/>
            </a:pPr>
            <a:r>
              <a:rPr lang="en-US" sz="1200" dirty="0" smtClean="0"/>
              <a:t>Clustering and Organizing</a:t>
            </a:r>
          </a:p>
          <a:p>
            <a:pPr marL="115888" indent="-115888">
              <a:lnSpc>
                <a:spcPct val="110000"/>
              </a:lnSpc>
              <a:buFont typeface="Arial"/>
              <a:buChar char="•"/>
            </a:pPr>
            <a:r>
              <a:rPr lang="en-US" sz="1200" dirty="0" smtClean="0"/>
              <a:t>Information Extraction</a:t>
            </a:r>
          </a:p>
          <a:p>
            <a:pPr marL="115888" indent="-115888">
              <a:lnSpc>
                <a:spcPct val="110000"/>
              </a:lnSpc>
              <a:buFont typeface="Arial"/>
              <a:buChar char="•"/>
            </a:pPr>
            <a:r>
              <a:rPr lang="en-US" sz="1200" dirty="0" smtClean="0"/>
              <a:t>Sentiment/Lexical Analysis 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86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Dictionaries, </a:t>
            </a:r>
            <a:r>
              <a:rPr lang="en-US" sz="1200" dirty="0" smtClean="0"/>
              <a:t>Features, Stemming, Noise word removal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4419600" y="990600"/>
            <a:ext cx="990600" cy="457200"/>
          </a:xfrm>
          <a:prstGeom prst="wedgeEllipseCallout">
            <a:avLst>
              <a:gd name="adj1" fmla="val 86175"/>
              <a:gd name="adj2" fmla="val 1313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Bag of Words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657600"/>
            <a:ext cx="5867400" cy="13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Bag of words Analysis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TF-IDF = </a:t>
            </a:r>
            <a:r>
              <a:rPr lang="en-US" sz="1200" dirty="0" err="1" smtClean="0"/>
              <a:t>tf</a:t>
            </a:r>
            <a:r>
              <a:rPr lang="en-US" sz="1200" dirty="0" smtClean="0"/>
              <a:t>(</a:t>
            </a:r>
            <a:r>
              <a:rPr lang="en-US" sz="1200" dirty="0" err="1" smtClean="0"/>
              <a:t>t,d</a:t>
            </a:r>
            <a:r>
              <a:rPr lang="en-US" sz="1200" dirty="0" smtClean="0"/>
              <a:t>) * log(Total # of documents/# of docs containing t)</a:t>
            </a:r>
          </a:p>
          <a:p>
            <a:pPr>
              <a:lnSpc>
                <a:spcPct val="120000"/>
              </a:lnSpc>
            </a:pPr>
            <a:r>
              <a:rPr lang="en-US" sz="1200" dirty="0" smtClean="0"/>
              <a:t>	(Term Frequency Inverse Document Frequency)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en-US" dirty="0" smtClean="0"/>
              <a:t>Bayesian Probabilistic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86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Advanced Visualization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838200"/>
            <a:ext cx="38100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2400"/>
            <a:ext cx="2863850" cy="28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42" y="838200"/>
            <a:ext cx="4649470" cy="28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191000"/>
            <a:ext cx="3200400" cy="22361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4038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Tag Cloud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63988" y="762000"/>
            <a:ext cx="464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Positive-to-Negative Ratio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896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Summary and Key Takeaways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434130" cy="472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2000"/>
              </a:spcAft>
              <a:buFont typeface="+mj-lt"/>
              <a:buAutoNum type="arabicPeriod"/>
            </a:pPr>
            <a:r>
              <a:rPr lang="en-US" sz="2800" dirty="0" smtClean="0"/>
              <a:t>Text and Sentiment Analysis provides additional insights into Customer Experience Intelligence</a:t>
            </a:r>
          </a:p>
          <a:p>
            <a:pPr marL="514350" indent="-514350">
              <a:lnSpc>
                <a:spcPct val="120000"/>
              </a:lnSpc>
              <a:spcAft>
                <a:spcPts val="2000"/>
              </a:spcAft>
              <a:buFont typeface="+mj-lt"/>
              <a:buAutoNum type="arabicPeriod"/>
            </a:pPr>
            <a:r>
              <a:rPr lang="en-US" sz="2800" dirty="0" smtClean="0"/>
              <a:t>Natural Language Processing , Statistical/ Data Mining and Advanced Visualization are some solution approaches for Text Analytics</a:t>
            </a:r>
          </a:p>
          <a:p>
            <a:pPr marL="514350" indent="-514350">
              <a:lnSpc>
                <a:spcPct val="120000"/>
              </a:lnSpc>
              <a:spcAft>
                <a:spcPts val="2000"/>
              </a:spcAft>
              <a:buFont typeface="+mj-lt"/>
              <a:buAutoNum type="arabicPeriod"/>
            </a:pPr>
            <a:r>
              <a:rPr lang="en-US" sz="2800" dirty="0" smtClean="0"/>
              <a:t>Currently multiple vendor solutions are in use in Cisco. There is a need build a common scalable enterprise platform for Text Analytics</a:t>
            </a:r>
          </a:p>
        </p:txBody>
      </p:sp>
    </p:spTree>
    <p:extLst>
      <p:ext uri="{BB962C8B-B14F-4D97-AF65-F5344CB8AC3E}">
        <p14:creationId xmlns:p14="http://schemas.microsoft.com/office/powerpoint/2010/main" val="40484581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Unstructured Data Analysis Gaps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1295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Organization Data Landscape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1859486"/>
              </p:ext>
            </p:extLst>
          </p:nvPr>
        </p:nvGraphicFramePr>
        <p:xfrm>
          <a:off x="685800" y="1752600"/>
          <a:ext cx="8077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Oval Callout 8"/>
          <p:cNvSpPr/>
          <p:nvPr/>
        </p:nvSpPr>
        <p:spPr>
          <a:xfrm>
            <a:off x="7238999" y="3124200"/>
            <a:ext cx="1905001" cy="862240"/>
          </a:xfrm>
          <a:prstGeom prst="wedgeEllipseCallout">
            <a:avLst>
              <a:gd name="adj1" fmla="val -40195"/>
              <a:gd name="adj2" fmla="val 118389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Unstructured data </a:t>
            </a:r>
            <a:r>
              <a:rPr lang="en-US" sz="1200" dirty="0" smtClean="0">
                <a:solidFill>
                  <a:srgbClr val="FF0000"/>
                </a:solidFill>
              </a:rPr>
              <a:t>not analyzed or analyzed in silos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 descr="database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791200"/>
            <a:ext cx="8128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5867400"/>
            <a:ext cx="838200" cy="406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867400"/>
            <a:ext cx="1265489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369958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30 %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76600" y="2514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</a:t>
            </a:r>
            <a:r>
              <a:rPr lang="en-US" sz="1400" dirty="0" smtClean="0"/>
              <a:t>0 %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19050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</a:t>
            </a:r>
            <a:r>
              <a:rPr lang="en-US" sz="1400" dirty="0" smtClean="0"/>
              <a:t>0 %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43434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10 %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429000" y="6400800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Databases, Tables,  Excel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6400800"/>
            <a:ext cx="259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Feedback, comments, news, social, chats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22107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Analytics Use Case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558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Business Use Cases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229600" cy="144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lnSpc>
                <a:spcPct val="8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Sentiment Analysis - Listening Platforms</a:t>
            </a:r>
          </a:p>
          <a:p>
            <a:pPr marL="742950" lvl="1" indent="-285750">
              <a:lnSpc>
                <a:spcPct val="80000"/>
              </a:lnSpc>
              <a:spcAft>
                <a:spcPts val="1200"/>
              </a:spcAft>
              <a:buFont typeface="Wingdings" charset="2"/>
              <a:buChar char="q"/>
            </a:pPr>
            <a:r>
              <a:rPr lang="en-US" sz="1600" dirty="0"/>
              <a:t>Voice of Customers</a:t>
            </a:r>
          </a:p>
          <a:p>
            <a:pPr marL="742950" lvl="1" indent="-285750">
              <a:lnSpc>
                <a:spcPct val="80000"/>
              </a:lnSpc>
              <a:spcAft>
                <a:spcPts val="1200"/>
              </a:spcAft>
              <a:buFont typeface="Wingdings" charset="2"/>
              <a:buChar char="q"/>
            </a:pPr>
            <a:r>
              <a:rPr lang="en-US" sz="1600" dirty="0"/>
              <a:t>Voice of Employees</a:t>
            </a:r>
          </a:p>
          <a:p>
            <a:pPr marL="742950" lvl="1" indent="-285750">
              <a:lnSpc>
                <a:spcPct val="80000"/>
              </a:lnSpc>
              <a:spcAft>
                <a:spcPts val="1200"/>
              </a:spcAft>
              <a:buFont typeface="Wingdings" charset="2"/>
              <a:buChar char="q"/>
            </a:pPr>
            <a:r>
              <a:rPr lang="en-US" sz="1600" dirty="0"/>
              <a:t>Listening to Social Media chatter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65217"/>
            <a:ext cx="7991598" cy="46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19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IT Services Operations</a:t>
            </a:r>
            <a:endParaRPr lang="en-US" sz="40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0514861"/>
              </p:ext>
            </p:extLst>
          </p:nvPr>
        </p:nvGraphicFramePr>
        <p:xfrm>
          <a:off x="3886200" y="1524000"/>
          <a:ext cx="448475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48200" y="5181600"/>
            <a:ext cx="38100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Facts and Opinions based  BI</a:t>
            </a:r>
            <a:endParaRPr lang="en-US" sz="2400" dirty="0"/>
          </a:p>
        </p:txBody>
      </p:sp>
      <p:sp>
        <p:nvSpPr>
          <p:cNvPr id="11" name="Left-Right Arrow 10"/>
          <p:cNvSpPr/>
          <p:nvPr/>
        </p:nvSpPr>
        <p:spPr>
          <a:xfrm>
            <a:off x="2743200" y="2743200"/>
            <a:ext cx="1216152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43800" y="4267200"/>
            <a:ext cx="1066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Incidents Text</a:t>
            </a:r>
          </a:p>
          <a:p>
            <a:r>
              <a:rPr lang="en-US" sz="1200" dirty="0" smtClean="0"/>
              <a:t>Emails,</a:t>
            </a:r>
          </a:p>
          <a:p>
            <a:r>
              <a:rPr lang="en-US" sz="1200" dirty="0" smtClean="0"/>
              <a:t>Social ,</a:t>
            </a:r>
          </a:p>
          <a:p>
            <a:r>
              <a:rPr lang="en-US" sz="1200" dirty="0" smtClean="0"/>
              <a:t>Forums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467600" y="4038600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Unstructured Data</a:t>
            </a:r>
            <a:endParaRPr lang="en-US" sz="1000" b="1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1752600"/>
            <a:ext cx="1048547" cy="3121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10668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Services Operations Manager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5943600"/>
            <a:ext cx="86868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Use Text Mining to automatically find common problem sets (Topics)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Use sentiment analysis to better understand satisfaction levels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5562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2667000" y="1066800"/>
            <a:ext cx="2514600" cy="1143000"/>
          </a:xfrm>
          <a:prstGeom prst="cloudCallout">
            <a:avLst>
              <a:gd name="adj1" fmla="val -66992"/>
              <a:gd name="adj2" fmla="val 40249"/>
            </a:avLst>
          </a:prstGeom>
          <a:solidFill>
            <a:srgbClr val="FFF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Understand common problems</a:t>
            </a:r>
          </a:p>
          <a:p>
            <a:pPr marL="168275" indent="-168275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Read text to get </a:t>
            </a:r>
            <a:r>
              <a:rPr lang="en-US" sz="1200" dirty="0" smtClean="0">
                <a:solidFill>
                  <a:schemeClr val="tx1"/>
                </a:solidFill>
              </a:rPr>
              <a:t>sentiments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3600" y="3733800"/>
            <a:ext cx="2362200" cy="15388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/>
              <a:t>Responsiveness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Improved Customer Sat.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Cost Saving</a:t>
            </a:r>
          </a:p>
          <a:p>
            <a:pPr marL="284163" lvl="1" indent="-115888">
              <a:buFont typeface="Wingdings" charset="2"/>
              <a:buChar char="§"/>
            </a:pPr>
            <a:r>
              <a:rPr lang="en-US" sz="1400" dirty="0" smtClean="0"/>
              <a:t>Proactive Service</a:t>
            </a:r>
          </a:p>
          <a:p>
            <a:pPr marL="284163" lvl="1" indent="-115888">
              <a:buFont typeface="Wingdings" charset="2"/>
              <a:buChar char="§"/>
            </a:pPr>
            <a:r>
              <a:rPr lang="en-US" sz="1400" dirty="0" smtClean="0"/>
              <a:t>Reduced # of tickets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33600" y="34290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Business Benefits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89942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Voice of Employees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993681" cy="3121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8768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..would like to improve employees engagement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50193867"/>
              </p:ext>
            </p:extLst>
          </p:nvPr>
        </p:nvGraphicFramePr>
        <p:xfrm>
          <a:off x="3886200" y="1524000"/>
          <a:ext cx="448475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53000" y="5334000"/>
            <a:ext cx="23622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Advanced Tools</a:t>
            </a:r>
            <a:endParaRPr lang="en-US" sz="2400" dirty="0"/>
          </a:p>
        </p:txBody>
      </p:sp>
      <p:sp>
        <p:nvSpPr>
          <p:cNvPr id="11" name="Left-Right Arrow 10"/>
          <p:cNvSpPr/>
          <p:nvPr/>
        </p:nvSpPr>
        <p:spPr>
          <a:xfrm>
            <a:off x="2743200" y="2743200"/>
            <a:ext cx="1216152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4191000"/>
            <a:ext cx="685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Emails,</a:t>
            </a:r>
          </a:p>
          <a:p>
            <a:r>
              <a:rPr lang="en-US" sz="1200" dirty="0" smtClean="0"/>
              <a:t>Social ,</a:t>
            </a:r>
          </a:p>
          <a:p>
            <a:r>
              <a:rPr lang="en-US" sz="1200" dirty="0" smtClean="0"/>
              <a:t>Forums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37338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Additional Data Channels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066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HR Analyst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62600" y="28956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Real and  </a:t>
            </a:r>
          </a:p>
          <a:p>
            <a:r>
              <a:rPr lang="en-US" sz="1600" dirty="0" smtClean="0"/>
              <a:t>Complete Analysis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685800"/>
            <a:ext cx="5105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Analysis with Structured and Unstructured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586740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Listening into employees channels </a:t>
            </a:r>
            <a:r>
              <a:rPr lang="en-US" dirty="0"/>
              <a:t>and </a:t>
            </a:r>
            <a:r>
              <a:rPr lang="en-US" dirty="0" smtClean="0"/>
              <a:t>understanding Sentiments provide better insights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Understanding “topics” discussed and chatter can get better insights and trending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31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Applications Other than Listening Platforms 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00200" y="1066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81200" y="1066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2200" y="1066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19200" y="1447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00200" y="1447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81200" y="1447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62200" y="1447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19200" y="1828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00200" y="1828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1828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2200" y="1828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19200" y="2209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00200" y="2209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81200" y="2209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62200" y="2209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362700" y="1066800"/>
            <a:ext cx="1447800" cy="1447800"/>
            <a:chOff x="6362700" y="1066800"/>
            <a:chExt cx="1447800" cy="1447800"/>
          </a:xfrm>
        </p:grpSpPr>
        <p:sp>
          <p:nvSpPr>
            <p:cNvPr id="24" name="Rectangle 23"/>
            <p:cNvSpPr/>
            <p:nvPr/>
          </p:nvSpPr>
          <p:spPr>
            <a:xfrm>
              <a:off x="6362700" y="1066800"/>
              <a:ext cx="304800" cy="304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43700" y="1066800"/>
              <a:ext cx="304800" cy="304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124700" y="1066800"/>
              <a:ext cx="304800" cy="3048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05700" y="1066800"/>
              <a:ext cx="304800" cy="3048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62700" y="1447800"/>
              <a:ext cx="304800" cy="304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43700" y="1447800"/>
              <a:ext cx="304800" cy="304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124700" y="1447800"/>
              <a:ext cx="304800" cy="3048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505700" y="1447800"/>
              <a:ext cx="304800" cy="3048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62700" y="1828800"/>
              <a:ext cx="304800" cy="304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3700" y="1828800"/>
              <a:ext cx="304800" cy="304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24700" y="1828800"/>
              <a:ext cx="304800" cy="304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05700" y="1828800"/>
              <a:ext cx="304800" cy="304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2700" y="2209800"/>
              <a:ext cx="304800" cy="304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43700" y="2209800"/>
              <a:ext cx="304800" cy="304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24700" y="2209800"/>
              <a:ext cx="304800" cy="304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05700" y="2209800"/>
              <a:ext cx="304800" cy="304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ight Arrow 40"/>
          <p:cNvSpPr/>
          <p:nvPr/>
        </p:nvSpPr>
        <p:spPr>
          <a:xfrm>
            <a:off x="3200400" y="1676400"/>
            <a:ext cx="2743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276600" y="1371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Automatic Clustering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766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Market Research, Brand management, Service management</a:t>
            </a:r>
            <a:endParaRPr lang="en-US" sz="12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95600"/>
            <a:ext cx="1014202" cy="12192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3200400" y="3200400"/>
            <a:ext cx="2743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276600" y="2895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Documents Classification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276600" y="35052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Content Management, Market research</a:t>
            </a:r>
            <a:endParaRPr lang="en-US" sz="1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2971800"/>
            <a:ext cx="577850" cy="7683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2971800"/>
            <a:ext cx="533400" cy="730250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>
            <a:off x="6938080" y="3276600"/>
            <a:ext cx="457200" cy="22646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343400"/>
            <a:ext cx="1600200" cy="2005752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3200400" y="5029200"/>
            <a:ext cx="2743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276600" y="4724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Extraction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025" y="4724400"/>
            <a:ext cx="2247900" cy="92016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219200" y="25146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Large # of Topics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6400800" y="2514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Automatic Clustering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6400800" y="37338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Unlabeled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7353300" y="3723304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</a:t>
            </a:r>
            <a:r>
              <a:rPr lang="en-US" sz="1200" dirty="0" smtClean="0"/>
              <a:t>abeled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200400" y="533400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Key Data Extraction, Data Mining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86491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6004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" y="-19768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Common Usage</a:t>
            </a:r>
            <a:endParaRPr lang="en-US" sz="4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58113623"/>
              </p:ext>
            </p:extLst>
          </p:nvPr>
        </p:nvGraphicFramePr>
        <p:xfrm>
          <a:off x="533400" y="8382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wordclou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2456559" cy="1600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9" name="TextBox 88"/>
          <p:cNvSpPr txBox="1"/>
          <p:nvPr/>
        </p:nvSpPr>
        <p:spPr>
          <a:xfrm>
            <a:off x="6477000" y="44196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/>
              <a:t>Voice of Customers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Voice of Employees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Influencers Analysis</a:t>
            </a:r>
            <a:endParaRPr lang="en-US" sz="1600" dirty="0"/>
          </a:p>
        </p:txBody>
      </p:sp>
      <p:sp>
        <p:nvSpPr>
          <p:cNvPr id="90" name="TextBox 89"/>
          <p:cNvSpPr txBox="1"/>
          <p:nvPr/>
        </p:nvSpPr>
        <p:spPr>
          <a:xfrm>
            <a:off x="5181600" y="990600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/>
              <a:t>Topics detection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Analyzing Document collection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/>
              <a:t>Entity </a:t>
            </a:r>
            <a:r>
              <a:rPr lang="en-US" sz="1600" dirty="0" smtClean="0"/>
              <a:t>Extraction 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Summarization</a:t>
            </a:r>
            <a:endParaRPr lang="en-US" sz="1600" dirty="0"/>
          </a:p>
        </p:txBody>
      </p:sp>
      <p:sp>
        <p:nvSpPr>
          <p:cNvPr id="91" name="TextBox 90"/>
          <p:cNvSpPr txBox="1"/>
          <p:nvPr/>
        </p:nvSpPr>
        <p:spPr>
          <a:xfrm>
            <a:off x="457200" y="2133600"/>
            <a:ext cx="2667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/>
              <a:t>Search queries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/>
              <a:t>Finding relevant documents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676400" y="5410200"/>
            <a:ext cx="190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/>
              <a:t>Linking Key Entities to Transactions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63757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Text and Sentiment Analytics ROI</a:t>
            </a:r>
            <a:endParaRPr lang="en-US" sz="4000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163515172"/>
              </p:ext>
            </p:extLst>
          </p:nvPr>
        </p:nvGraphicFramePr>
        <p:xfrm>
          <a:off x="1137096" y="956156"/>
          <a:ext cx="75437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161375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Current Usage at Cisco</a:t>
            </a:r>
            <a:endParaRPr lang="en-US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81533"/>
              </p:ext>
            </p:extLst>
          </p:nvPr>
        </p:nvGraphicFramePr>
        <p:xfrm>
          <a:off x="609600" y="914400"/>
          <a:ext cx="7924800" cy="45194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1600"/>
                <a:gridCol w="2641600"/>
                <a:gridCol w="2641600"/>
              </a:tblGrid>
              <a:tr h="47126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Department / Contacts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Solution Summary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Vendor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Integrated Marketing and Communication</a:t>
                      </a:r>
                      <a:endParaRPr lang="en-US" baseline="0" dirty="0" smtClean="0"/>
                    </a:p>
                    <a:p>
                      <a:r>
                        <a:rPr lang="en-US" sz="1200" dirty="0" smtClean="0"/>
                        <a:t>Charlie Treadwell (</a:t>
                      </a:r>
                      <a:r>
                        <a:rPr lang="en-US" sz="1200" dirty="0" err="1" smtClean="0"/>
                        <a:t>gtreadwe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r>
                        <a:rPr lang="en-US" sz="1200" dirty="0" smtClean="0"/>
                        <a:t>Elizabeth Rector (erector)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Social Media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Listening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Brand Marketing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Competitive Intelligence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Visible</a:t>
                      </a:r>
                      <a:r>
                        <a:rPr lang="en-US" baseline="0" dirty="0" smtClean="0"/>
                        <a:t> Technologies / </a:t>
                      </a:r>
                      <a:r>
                        <a:rPr lang="en-US" baseline="0" dirty="0" err="1" smtClean="0"/>
                        <a:t>Cymfony</a:t>
                      </a:r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Radian 6</a:t>
                      </a:r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dirty="0" smtClean="0"/>
                        <a:t>Cisco</a:t>
                      </a:r>
                      <a:r>
                        <a:rPr lang="en-US" baseline="0" dirty="0" smtClean="0"/>
                        <a:t> Services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John Schroeder (</a:t>
                      </a:r>
                      <a:r>
                        <a:rPr lang="en-US" sz="1200" dirty="0" err="1" smtClean="0"/>
                        <a:t>joschroe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Mohsen </a:t>
                      </a:r>
                      <a:r>
                        <a:rPr lang="en-US" sz="1200" dirty="0" err="1" smtClean="0"/>
                        <a:t>Hosseini</a:t>
                      </a:r>
                      <a:r>
                        <a:rPr lang="en-US" sz="1200" dirty="0" smtClean="0"/>
                        <a:t> (</a:t>
                      </a:r>
                      <a:r>
                        <a:rPr lang="en-US" sz="1200" dirty="0" err="1" smtClean="0"/>
                        <a:t>mhossein</a:t>
                      </a:r>
                      <a:r>
                        <a:rPr lang="en-US" sz="120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TAC Surveys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Analysis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Enterprise Social listening for services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Attensity</a:t>
                      </a:r>
                    </a:p>
                    <a:p>
                      <a:r>
                        <a:rPr lang="en-US" dirty="0" smtClean="0"/>
                        <a:t>Radian 6</a:t>
                      </a:r>
                      <a:endParaRPr lang="en-US" dirty="0"/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r>
                        <a:rPr lang="en-US" baseline="0" dirty="0" smtClean="0"/>
                        <a:t> Listening Group</a:t>
                      </a:r>
                    </a:p>
                    <a:p>
                      <a:r>
                        <a:rPr lang="en-US" sz="1200" dirty="0" smtClean="0"/>
                        <a:t>Adrian Vernon (</a:t>
                      </a:r>
                      <a:r>
                        <a:rPr lang="en-US" sz="1200" dirty="0" err="1" smtClean="0"/>
                        <a:t>avernon</a:t>
                      </a:r>
                      <a:r>
                        <a:rPr lang="en-US" sz="1200" dirty="0" smtClean="0"/>
                        <a:t>)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Voice of Customers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Walker</a:t>
                      </a:r>
                      <a:r>
                        <a:rPr lang="en-US" baseline="0" dirty="0" smtClean="0"/>
                        <a:t> Survey / ClaraBridge</a:t>
                      </a:r>
                      <a:endParaRPr lang="en-US" dirty="0"/>
                    </a:p>
                  </a:txBody>
                  <a:tcPr/>
                </a:tc>
              </a:tr>
              <a:tr h="926826">
                <a:tc>
                  <a:txBody>
                    <a:bodyPr/>
                    <a:lstStyle/>
                    <a:p>
                      <a:r>
                        <a:rPr lang="en-US" dirty="0" smtClean="0"/>
                        <a:t>Cisco Engineering</a:t>
                      </a:r>
                    </a:p>
                    <a:p>
                      <a:r>
                        <a:rPr lang="en-US" sz="1200" dirty="0" err="1" smtClean="0"/>
                        <a:t>Ananth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Sankar</a:t>
                      </a:r>
                      <a:r>
                        <a:rPr lang="en-US" sz="1200" dirty="0" smtClean="0"/>
                        <a:t> (</a:t>
                      </a:r>
                      <a:r>
                        <a:rPr lang="en-US" sz="1200" dirty="0" err="1" smtClean="0"/>
                        <a:t>asankar</a:t>
                      </a:r>
                      <a:r>
                        <a:rPr lang="en-US" sz="1200" dirty="0" smtClean="0"/>
                        <a:t>) – </a:t>
                      </a:r>
                      <a:r>
                        <a:rPr lang="en-US" sz="1200" baseline="0" dirty="0" smtClean="0"/>
                        <a:t>Pulse Video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Pulse Video Analytics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Social Miner</a:t>
                      </a:r>
                    </a:p>
                    <a:p>
                      <a:pPr marL="115888" indent="-115888">
                        <a:buFont typeface="Arial"/>
                        <a:buChar char="•"/>
                      </a:pP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Ironport</a:t>
                      </a: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 email spam detector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Cisco Products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81200" y="571500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400" dirty="0" smtClean="0"/>
              <a:t>Voice of Employees</a:t>
            </a:r>
          </a:p>
          <a:p>
            <a:pPr marL="115888" indent="-115888">
              <a:buFont typeface="Arial"/>
              <a:buChar char="•"/>
            </a:pPr>
            <a:r>
              <a:rPr lang="en-US" sz="1400" dirty="0" smtClean="0"/>
              <a:t>Events/Chat sentiments</a:t>
            </a:r>
          </a:p>
          <a:p>
            <a:pPr marL="115888" indent="-115888">
              <a:buFont typeface="Arial"/>
              <a:buChar char="•"/>
            </a:pPr>
            <a:r>
              <a:rPr lang="en-US" sz="1400" dirty="0" smtClean="0"/>
              <a:t>Customer Support Portals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791200"/>
            <a:ext cx="13716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Proposed New Usage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3400" y="5715000"/>
            <a:ext cx="251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400" dirty="0" smtClean="0"/>
              <a:t>Voice of </a:t>
            </a:r>
            <a:r>
              <a:rPr lang="en-US" sz="1400" smtClean="0"/>
              <a:t>Advanced Services</a:t>
            </a:r>
            <a:endParaRPr lang="en-US" sz="1400" dirty="0" smtClean="0"/>
          </a:p>
          <a:p>
            <a:pPr marL="115888" indent="-115888">
              <a:buFont typeface="Arial"/>
              <a:buChar char="•"/>
            </a:pPr>
            <a:r>
              <a:rPr lang="en-US" sz="1400" dirty="0" smtClean="0"/>
              <a:t>Analysis of internal Posts / blogs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383306840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Data Innovation POC Demo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066800"/>
            <a:ext cx="876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Social Data - from Glassdoor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800" dirty="0" smtClean="0"/>
              <a:t>Emails forums – Clueless, IT Flames </a:t>
            </a:r>
          </a:p>
        </p:txBody>
      </p:sp>
      <p:pic>
        <p:nvPicPr>
          <p:cNvPr id="5" name="Picture 2" descr="C:\Users\kmatsumoto\Documents\Projects\Cisco\Preso Export\CiscoAttensityDash1.PNG"/>
          <p:cNvPicPr>
            <a:picLocks noChangeAspect="1" noChangeArrowheads="1"/>
          </p:cNvPicPr>
          <p:nvPr/>
        </p:nvPicPr>
        <p:blipFill>
          <a:blip r:embed="rId3" cstate="print"/>
          <a:srcRect l="1118" t="5624" b="10311"/>
          <a:stretch>
            <a:fillRect/>
          </a:stretch>
        </p:blipFill>
        <p:spPr bwMode="auto">
          <a:xfrm>
            <a:off x="4343400" y="2559312"/>
            <a:ext cx="3864790" cy="3124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43400" y="2372696"/>
            <a:ext cx="3867912" cy="21158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26657" tIns="13329" rIns="26657" bIns="13329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Data Innovation POC </a:t>
            </a:r>
            <a:r>
              <a:rPr lang="en-US" sz="1200" dirty="0">
                <a:solidFill>
                  <a:schemeClr val="bg1"/>
                </a:solidFill>
              </a:rPr>
              <a:t>on Social and  Email </a:t>
            </a:r>
            <a:r>
              <a:rPr lang="en-US" sz="1200" dirty="0" smtClean="0">
                <a:solidFill>
                  <a:schemeClr val="bg1"/>
                </a:solidFill>
              </a:rPr>
              <a:t>forums data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4869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" y="872416"/>
            <a:ext cx="9144000" cy="577991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Current Solution Approaches </a:t>
            </a:r>
            <a:r>
              <a:rPr lang="en-US" sz="2800" dirty="0" smtClean="0"/>
              <a:t>(Quick Wins)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49652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Enterprise Text Analytics (Planned)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914400"/>
            <a:ext cx="2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Common Data Integration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7400" y="914400"/>
            <a:ext cx="3124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Unified Actionable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762000"/>
            <a:ext cx="9144000" cy="5867400"/>
            <a:chOff x="0" y="762000"/>
            <a:chExt cx="9144000" cy="586740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762000"/>
              <a:ext cx="9144000" cy="5867400"/>
              <a:chOff x="0" y="762000"/>
              <a:chExt cx="9144000" cy="58674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49489"/>
                <a:ext cx="9144000" cy="5779911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3429000" y="762000"/>
                <a:ext cx="1676400" cy="563880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81400" y="1143000"/>
                <a:ext cx="1295400" cy="107721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Unstructured Data Warehouse</a:t>
                </a:r>
              </a:p>
              <a:p>
                <a:pPr algn="ctr"/>
                <a:endParaRPr lang="en-US" sz="16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81400" y="2895600"/>
                <a:ext cx="1295400" cy="1077218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Common Tools and </a:t>
                </a:r>
                <a:r>
                  <a:rPr lang="en-US" sz="1600" dirty="0" smtClean="0">
                    <a:solidFill>
                      <a:srgbClr val="FFFFFF"/>
                    </a:solidFill>
                  </a:rPr>
                  <a:t>Technologies</a:t>
                </a:r>
              </a:p>
              <a:p>
                <a:pPr algn="ct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581400" y="4655968"/>
                <a:ext cx="1295400" cy="107721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Enterprise Data Warehouse</a:t>
                </a:r>
              </a:p>
              <a:p>
                <a:pPr algn="ctr"/>
                <a:endParaRPr lang="en-US" sz="16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28600" y="838200"/>
              <a:ext cx="23622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Unified Integration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838200"/>
              <a:ext cx="304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Unified Business Intelligence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18630" y="9906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   </a:t>
            </a:r>
          </a:p>
        </p:txBody>
      </p:sp>
      <p:sp>
        <p:nvSpPr>
          <p:cNvPr id="15" name="Up-Down Arrow 14"/>
          <p:cNvSpPr/>
          <p:nvPr/>
        </p:nvSpPr>
        <p:spPr>
          <a:xfrm>
            <a:off x="4114800" y="2209800"/>
            <a:ext cx="274319" cy="685800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114800" y="3962400"/>
            <a:ext cx="274319" cy="685800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5471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2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22388</TotalTime>
  <Words>1578</Words>
  <Application>Microsoft Macintosh PowerPoint</Application>
  <PresentationFormat>On-screen Show (4:3)</PresentationFormat>
  <Paragraphs>454</Paragraphs>
  <Slides>35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Office Theme</vt:lpstr>
      <vt:lpstr>1_Cisco_Template_2010_Arial</vt:lpstr>
      <vt:lpstr>Cisco_Template_2010_Arial</vt:lpstr>
      <vt:lpstr>2_Cisco_Template_2010_Arial</vt:lpstr>
      <vt:lpstr>PowerPoint Presentation</vt:lpstr>
      <vt:lpstr>PowerPoint Presentation</vt:lpstr>
      <vt:lpstr>Unstructured Data Analysis Gaps</vt:lpstr>
      <vt:lpstr>Common Usage</vt:lpstr>
      <vt:lpstr>Text and Sentiment Analytics ROI</vt:lpstr>
      <vt:lpstr>Current Usage at Cisco</vt:lpstr>
      <vt:lpstr>Data Innovation POC Demo</vt:lpstr>
      <vt:lpstr>Current Solution Approaches (Quick Wins)</vt:lpstr>
      <vt:lpstr>Enterprise Text Analytics (Planned)</vt:lpstr>
      <vt:lpstr>Text Analytics Industry and Vendor Landscape</vt:lpstr>
      <vt:lpstr>Software Licensing Models</vt:lpstr>
      <vt:lpstr>Vendors Landscape</vt:lpstr>
      <vt:lpstr>Text Analytics Architecture Components</vt:lpstr>
      <vt:lpstr>Decision Point?</vt:lpstr>
      <vt:lpstr>PowerPoint Presentation</vt:lpstr>
      <vt:lpstr>Cisco Maestro Platform Customer, Media, Internal Forums Listening  </vt:lpstr>
      <vt:lpstr>Cisco Maestro Visible Technologies / Cymfony  Strategic Marketing and Communication</vt:lpstr>
      <vt:lpstr>Content Overview</vt:lpstr>
      <vt:lpstr>System Features</vt:lpstr>
      <vt:lpstr>System Operations and Data Management</vt:lpstr>
      <vt:lpstr>Technology</vt:lpstr>
      <vt:lpstr>Solution Approaches</vt:lpstr>
      <vt:lpstr>Text Analytics Process</vt:lpstr>
      <vt:lpstr>Natural language Processing</vt:lpstr>
      <vt:lpstr>Natural language Processing Techniques</vt:lpstr>
      <vt:lpstr>Natural language Processing Techniques</vt:lpstr>
      <vt:lpstr>Statistical / Data Mining Techniques</vt:lpstr>
      <vt:lpstr>Advanced Visualization</vt:lpstr>
      <vt:lpstr>Summary and Key Takeaways</vt:lpstr>
      <vt:lpstr>Text Analytics Use Case Examples</vt:lpstr>
      <vt:lpstr>Business Use Cases</vt:lpstr>
      <vt:lpstr>IT Services Operations</vt:lpstr>
      <vt:lpstr>Voice of Employees</vt:lpstr>
      <vt:lpstr>Applications Other than Listening Platforms 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Sudhakar Reddy Bommu</dc:creator>
  <cp:lastModifiedBy>Rajeev Vij</cp:lastModifiedBy>
  <cp:revision>454</cp:revision>
  <dcterms:created xsi:type="dcterms:W3CDTF">2012-03-08T21:19:08Z</dcterms:created>
  <dcterms:modified xsi:type="dcterms:W3CDTF">2012-12-04T17:37:20Z</dcterms:modified>
</cp:coreProperties>
</file>